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xml" ContentType="application/vnd.openxmlformats-officedocument.presentationml.tags+xml"/>
  <Override PartName="/ppt/notesSlides/notesSlide5.xml" ContentType="application/vnd.openxmlformats-officedocument.presentationml.notesSlide+xml"/>
  <Override PartName="/ppt/tags/tag2.xml" ContentType="application/vnd.openxmlformats-officedocument.presentationml.tags+xml"/>
  <Override PartName="/ppt/notesSlides/notesSlide6.xml" ContentType="application/vnd.openxmlformats-officedocument.presentationml.notesSlide+xml"/>
  <Override PartName="/ppt/tags/tag3.xml" ContentType="application/vnd.openxmlformats-officedocument.presentationml.tags+xml"/>
  <Override PartName="/ppt/notesSlides/notesSlide7.xml" ContentType="application/vnd.openxmlformats-officedocument.presentationml.notesSlide+xml"/>
  <Override PartName="/ppt/tags/tag4.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5.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9"/>
  </p:notesMasterIdLst>
  <p:sldIdLst>
    <p:sldId id="257" r:id="rId5"/>
    <p:sldId id="267" r:id="rId6"/>
    <p:sldId id="260" r:id="rId7"/>
    <p:sldId id="262" r:id="rId8"/>
    <p:sldId id="272" r:id="rId9"/>
    <p:sldId id="266" r:id="rId10"/>
    <p:sldId id="274" r:id="rId11"/>
    <p:sldId id="268" r:id="rId12"/>
    <p:sldId id="273" r:id="rId13"/>
    <p:sldId id="276" r:id="rId14"/>
    <p:sldId id="265" r:id="rId15"/>
    <p:sldId id="259" r:id="rId16"/>
    <p:sldId id="270" r:id="rId17"/>
    <p:sldId id="269" r:id="rId18"/>
  </p:sldIdLst>
  <p:sldSz cx="12192000" cy="6858000"/>
  <p:notesSz cx="6797675" cy="9926638"/>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025" autoAdjust="0"/>
    <p:restoredTop sz="77289" autoAdjust="0"/>
  </p:normalViewPr>
  <p:slideViewPr>
    <p:cSldViewPr snapToGrid="0" showGuides="1">
      <p:cViewPr varScale="1">
        <p:scale>
          <a:sx n="64" d="100"/>
          <a:sy n="64" d="100"/>
        </p:scale>
        <p:origin x="384" y="3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46400" cy="4968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49688" y="0"/>
            <a:ext cx="2946400" cy="496888"/>
          </a:xfrm>
          <a:prstGeom prst="rect">
            <a:avLst/>
          </a:prstGeom>
        </p:spPr>
        <p:txBody>
          <a:bodyPr vert="horz" lIns="91440" tIns="45720" rIns="91440" bIns="45720" rtlCol="0"/>
          <a:lstStyle>
            <a:lvl1pPr algn="r">
              <a:defRPr sz="1200"/>
            </a:lvl1pPr>
          </a:lstStyle>
          <a:p>
            <a:fld id="{1CFAFEC4-DCD9-48BE-B521-F9EF5454052C}" type="datetimeFigureOut">
              <a:rPr lang="es-ES" smtClean="0"/>
              <a:t>24/02/2020</a:t>
            </a:fld>
            <a:endParaRPr lang="es-ES"/>
          </a:p>
        </p:txBody>
      </p:sp>
      <p:sp>
        <p:nvSpPr>
          <p:cNvPr id="4" name="Marcador de imagen de diapositiva 3"/>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79450" y="4776788"/>
            <a:ext cx="5438775" cy="3908425"/>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9429750"/>
            <a:ext cx="2946400" cy="496888"/>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49688" y="9429750"/>
            <a:ext cx="2946400" cy="496888"/>
          </a:xfrm>
          <a:prstGeom prst="rect">
            <a:avLst/>
          </a:prstGeom>
        </p:spPr>
        <p:txBody>
          <a:bodyPr vert="horz" lIns="91440" tIns="45720" rIns="91440" bIns="45720" rtlCol="0" anchor="b"/>
          <a:lstStyle>
            <a:lvl1pPr algn="r">
              <a:defRPr sz="1200"/>
            </a:lvl1pPr>
          </a:lstStyle>
          <a:p>
            <a:fld id="{096A70F9-5BC5-411E-BFEC-7B0C0314552D}" type="slidenum">
              <a:rPr lang="es-ES" smtClean="0"/>
              <a:t>‹#›</a:t>
            </a:fld>
            <a:endParaRPr lang="es-ES"/>
          </a:p>
        </p:txBody>
      </p:sp>
    </p:spTree>
    <p:extLst>
      <p:ext uri="{BB962C8B-B14F-4D97-AF65-F5344CB8AC3E}">
        <p14:creationId xmlns:p14="http://schemas.microsoft.com/office/powerpoint/2010/main" val="7347625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096A70F9-5BC5-411E-BFEC-7B0C0314552D}" type="slidenum">
              <a:rPr lang="es-ES" smtClean="0"/>
              <a:t>3</a:t>
            </a:fld>
            <a:endParaRPr lang="es-ES"/>
          </a:p>
        </p:txBody>
      </p:sp>
    </p:spTree>
    <p:extLst>
      <p:ext uri="{BB962C8B-B14F-4D97-AF65-F5344CB8AC3E}">
        <p14:creationId xmlns:p14="http://schemas.microsoft.com/office/powerpoint/2010/main" val="24624361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In other words, we should propose these two schools because in the first one there are several with a propensity to abandon, </a:t>
            </a:r>
          </a:p>
          <a:p>
            <a:r>
              <a:rPr lang="en-US" dirty="0"/>
              <a:t>The second school we did not propose but the third one we did because there are also quite a few teachers with that propensity to drop out.</a:t>
            </a:r>
            <a:endParaRPr lang="es-ES" dirty="0"/>
          </a:p>
        </p:txBody>
      </p:sp>
      <p:sp>
        <p:nvSpPr>
          <p:cNvPr id="4" name="Marcador de número de diapositiva 3"/>
          <p:cNvSpPr>
            <a:spLocks noGrp="1"/>
          </p:cNvSpPr>
          <p:nvPr>
            <p:ph type="sldNum" sz="quarter" idx="5"/>
          </p:nvPr>
        </p:nvSpPr>
        <p:spPr/>
        <p:txBody>
          <a:bodyPr/>
          <a:lstStyle/>
          <a:p>
            <a:fld id="{096A70F9-5BC5-411E-BFEC-7B0C0314552D}" type="slidenum">
              <a:rPr lang="es-ES" smtClean="0"/>
              <a:t>12</a:t>
            </a:fld>
            <a:endParaRPr lang="es-ES"/>
          </a:p>
        </p:txBody>
      </p:sp>
    </p:spTree>
    <p:extLst>
      <p:ext uri="{BB962C8B-B14F-4D97-AF65-F5344CB8AC3E}">
        <p14:creationId xmlns:p14="http://schemas.microsoft.com/office/powerpoint/2010/main" val="24529852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096A70F9-5BC5-411E-BFEC-7B0C0314552D}" type="slidenum">
              <a:rPr lang="es-ES" smtClean="0"/>
              <a:t>13</a:t>
            </a:fld>
            <a:endParaRPr lang="es-ES"/>
          </a:p>
        </p:txBody>
      </p:sp>
    </p:spTree>
    <p:extLst>
      <p:ext uri="{BB962C8B-B14F-4D97-AF65-F5344CB8AC3E}">
        <p14:creationId xmlns:p14="http://schemas.microsoft.com/office/powerpoint/2010/main" val="18101769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Muchas gracias a todos por ayudarnos en este objetivo que os planteamos</a:t>
            </a:r>
          </a:p>
        </p:txBody>
      </p:sp>
      <p:sp>
        <p:nvSpPr>
          <p:cNvPr id="4" name="Slide Number Placeholder 3"/>
          <p:cNvSpPr>
            <a:spLocks noGrp="1"/>
          </p:cNvSpPr>
          <p:nvPr>
            <p:ph type="sldNum" sz="quarter" idx="5"/>
          </p:nvPr>
        </p:nvSpPr>
        <p:spPr/>
        <p:txBody>
          <a:bodyPr/>
          <a:lstStyle/>
          <a:p>
            <a:fld id="{096A70F9-5BC5-411E-BFEC-7B0C0314552D}" type="slidenum">
              <a:rPr lang="es-ES" smtClean="0"/>
              <a:t>14</a:t>
            </a:fld>
            <a:endParaRPr lang="es-ES"/>
          </a:p>
        </p:txBody>
      </p:sp>
    </p:spTree>
    <p:extLst>
      <p:ext uri="{BB962C8B-B14F-4D97-AF65-F5344CB8AC3E}">
        <p14:creationId xmlns:p14="http://schemas.microsoft.com/office/powerpoint/2010/main" val="11870488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096A70F9-5BC5-411E-BFEC-7B0C0314552D}" type="slidenum">
              <a:rPr lang="es-ES" smtClean="0"/>
              <a:t>4</a:t>
            </a:fld>
            <a:endParaRPr lang="es-ES"/>
          </a:p>
        </p:txBody>
      </p:sp>
    </p:spTree>
    <p:extLst>
      <p:ext uri="{BB962C8B-B14F-4D97-AF65-F5344CB8AC3E}">
        <p14:creationId xmlns:p14="http://schemas.microsoft.com/office/powerpoint/2010/main" val="42249325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096A70F9-5BC5-411E-BFEC-7B0C0314552D}" type="slidenum">
              <a:rPr lang="es-ES" smtClean="0"/>
              <a:t>5</a:t>
            </a:fld>
            <a:endParaRPr lang="es-ES"/>
          </a:p>
        </p:txBody>
      </p:sp>
    </p:spTree>
    <p:extLst>
      <p:ext uri="{BB962C8B-B14F-4D97-AF65-F5344CB8AC3E}">
        <p14:creationId xmlns:p14="http://schemas.microsoft.com/office/powerpoint/2010/main" val="34269256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096A70F9-5BC5-411E-BFEC-7B0C0314552D}" type="slidenum">
              <a:rPr lang="es-ES" smtClean="0"/>
              <a:t>6</a:t>
            </a:fld>
            <a:endParaRPr lang="es-ES"/>
          </a:p>
        </p:txBody>
      </p:sp>
    </p:spTree>
    <p:extLst>
      <p:ext uri="{BB962C8B-B14F-4D97-AF65-F5344CB8AC3E}">
        <p14:creationId xmlns:p14="http://schemas.microsoft.com/office/powerpoint/2010/main" val="20247535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096A70F9-5BC5-411E-BFEC-7B0C0314552D}" type="slidenum">
              <a:rPr lang="es-ES" smtClean="0"/>
              <a:t>7</a:t>
            </a:fld>
            <a:endParaRPr lang="es-ES"/>
          </a:p>
        </p:txBody>
      </p:sp>
    </p:spTree>
    <p:extLst>
      <p:ext uri="{BB962C8B-B14F-4D97-AF65-F5344CB8AC3E}">
        <p14:creationId xmlns:p14="http://schemas.microsoft.com/office/powerpoint/2010/main" val="11382176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096A70F9-5BC5-411E-BFEC-7B0C0314552D}" type="slidenum">
              <a:rPr lang="es-ES" smtClean="0"/>
              <a:t>8</a:t>
            </a:fld>
            <a:endParaRPr lang="es-ES"/>
          </a:p>
        </p:txBody>
      </p:sp>
    </p:spTree>
    <p:extLst>
      <p:ext uri="{BB962C8B-B14F-4D97-AF65-F5344CB8AC3E}">
        <p14:creationId xmlns:p14="http://schemas.microsoft.com/office/powerpoint/2010/main" val="13538656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096A70F9-5BC5-411E-BFEC-7B0C0314552D}" type="slidenum">
              <a:rPr lang="es-ES" smtClean="0"/>
              <a:t>9</a:t>
            </a:fld>
            <a:endParaRPr lang="es-ES"/>
          </a:p>
        </p:txBody>
      </p:sp>
    </p:spTree>
    <p:extLst>
      <p:ext uri="{BB962C8B-B14F-4D97-AF65-F5344CB8AC3E}">
        <p14:creationId xmlns:p14="http://schemas.microsoft.com/office/powerpoint/2010/main" val="11750547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096A70F9-5BC5-411E-BFEC-7B0C0314552D}" type="slidenum">
              <a:rPr lang="es-ES" smtClean="0"/>
              <a:t>10</a:t>
            </a:fld>
            <a:endParaRPr lang="es-ES"/>
          </a:p>
        </p:txBody>
      </p:sp>
    </p:spTree>
    <p:extLst>
      <p:ext uri="{BB962C8B-B14F-4D97-AF65-F5344CB8AC3E}">
        <p14:creationId xmlns:p14="http://schemas.microsoft.com/office/powerpoint/2010/main" val="6525776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096A70F9-5BC5-411E-BFEC-7B0C0314552D}" type="slidenum">
              <a:rPr lang="es-ES" smtClean="0"/>
              <a:t>11</a:t>
            </a:fld>
            <a:endParaRPr lang="es-ES"/>
          </a:p>
        </p:txBody>
      </p:sp>
    </p:spTree>
    <p:extLst>
      <p:ext uri="{BB962C8B-B14F-4D97-AF65-F5344CB8AC3E}">
        <p14:creationId xmlns:p14="http://schemas.microsoft.com/office/powerpoint/2010/main" val="28766634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Sólo título">
    <p:spTree>
      <p:nvGrpSpPr>
        <p:cNvPr id="1" name=""/>
        <p:cNvGrpSpPr/>
        <p:nvPr/>
      </p:nvGrpSpPr>
      <p:grpSpPr>
        <a:xfrm>
          <a:off x="0" y="0"/>
          <a:ext cx="0" cy="0"/>
          <a:chOff x="0" y="0"/>
          <a:chExt cx="0" cy="0"/>
        </a:xfrm>
      </p:grpSpPr>
      <p:sp>
        <p:nvSpPr>
          <p:cNvPr id="29" name="Rectangle 2"/>
          <p:cNvSpPr>
            <a:spLocks noGrp="1"/>
          </p:cNvSpPr>
          <p:nvPr>
            <p:ph type="title"/>
          </p:nvPr>
        </p:nvSpPr>
        <p:spPr/>
        <p:txBody>
          <a:bodyPr/>
          <a:lstStyle/>
          <a:p>
            <a:pPr eaLnBrk="1" latinLnBrk="0" hangingPunct="1"/>
            <a:r>
              <a:rPr lang="es-ES"/>
              <a:t>Haga clic para modificar el estilo de título del patrón</a:t>
            </a:r>
            <a:endParaRPr/>
          </a:p>
        </p:txBody>
      </p:sp>
      <p:sp>
        <p:nvSpPr>
          <p:cNvPr id="19" name="Rectangle 8"/>
          <p:cNvSpPr>
            <a:spLocks noGrp="1"/>
          </p:cNvSpPr>
          <p:nvPr>
            <p:ph type="body" sz="quarter" idx="13" hasCustomPrompt="1"/>
          </p:nvPr>
        </p:nvSpPr>
        <p:spPr>
          <a:xfrm>
            <a:off x="406400" y="381000"/>
            <a:ext cx="10769600" cy="228600"/>
          </a:xfrm>
          <a:solidFill>
            <a:schemeClr val="accent6">
              <a:shade val="75000"/>
            </a:schemeClr>
          </a:solidFill>
        </p:spPr>
        <p:txBody>
          <a:bodyPr/>
          <a:lstStyle>
            <a:lvl1pPr eaLnBrk="1" latinLnBrk="0" hangingPunct="1">
              <a:defRPr kumimoji="0" lang="es-ES" b="1">
                <a:solidFill>
                  <a:schemeClr val="bg1"/>
                </a:solidFill>
              </a:defRPr>
            </a:lvl1pPr>
            <a:extLst/>
          </a:lstStyle>
          <a:p>
            <a:pPr lvl="0"/>
            <a:r>
              <a:rPr kumimoji="0" lang="es-ES"/>
              <a:t>Haga clic para agregar el encabezado</a:t>
            </a:r>
          </a:p>
        </p:txBody>
      </p:sp>
      <p:sp>
        <p:nvSpPr>
          <p:cNvPr id="7" name="Rectangle 7"/>
          <p:cNvSpPr>
            <a:spLocks noGrp="1"/>
          </p:cNvSpPr>
          <p:nvPr>
            <p:ph type="dt" sz="half" idx="14"/>
          </p:nvPr>
        </p:nvSpPr>
        <p:spPr/>
        <p:txBody>
          <a:bodyPr/>
          <a:lstStyle/>
          <a:p>
            <a:pPr algn="r"/>
            <a:fld id="{F7F1F872-C5DE-403B-85F0-1024E6CA1886}" type="datetime1">
              <a:rPr lang="es-ES"/>
              <a:pPr algn="r"/>
              <a:t>24/02/2020</a:t>
            </a:fld>
            <a:endParaRPr kumimoji="0" lang="es-ES"/>
          </a:p>
        </p:txBody>
      </p:sp>
      <p:sp>
        <p:nvSpPr>
          <p:cNvPr id="8" name="Rectangle 8"/>
          <p:cNvSpPr>
            <a:spLocks noGrp="1"/>
          </p:cNvSpPr>
          <p:nvPr>
            <p:ph type="sldNum" sz="quarter" idx="15"/>
          </p:nvPr>
        </p:nvSpPr>
        <p:spPr/>
        <p:txBody>
          <a:bodyPr/>
          <a:lstStyle/>
          <a:p>
            <a:pPr algn="r"/>
            <a:fld id="{256D3EEF-DE4E-429D-8EC4-DDC531AFF587}" type="slidenum">
              <a:rPr kumimoji="0" lang="es-ES" sz="750"/>
              <a:pPr algn="r"/>
              <a:t>‹#›</a:t>
            </a:fld>
            <a:endParaRPr kumimoji="0" lang="es-ES"/>
          </a:p>
        </p:txBody>
      </p:sp>
      <p:sp>
        <p:nvSpPr>
          <p:cNvPr id="9" name="Rectangle 9"/>
          <p:cNvSpPr>
            <a:spLocks noGrp="1"/>
          </p:cNvSpPr>
          <p:nvPr>
            <p:ph type="ftr" sz="quarter" idx="16"/>
          </p:nvPr>
        </p:nvSpPr>
        <p:spPr/>
        <p:txBody>
          <a:bodyPr/>
          <a:lstStyle/>
          <a:p>
            <a:endParaRPr kumimoji="0" lang="es-E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3: 1 a la izquierda y 2 a la derecha">
    <p:spTree>
      <p:nvGrpSpPr>
        <p:cNvPr id="1" name=""/>
        <p:cNvGrpSpPr/>
        <p:nvPr/>
      </p:nvGrpSpPr>
      <p:grpSpPr>
        <a:xfrm>
          <a:off x="0" y="0"/>
          <a:ext cx="0" cy="0"/>
          <a:chOff x="0" y="0"/>
          <a:chExt cx="0" cy="0"/>
        </a:xfrm>
      </p:grpSpPr>
      <p:sp>
        <p:nvSpPr>
          <p:cNvPr id="25" name="Rectangle 2"/>
          <p:cNvSpPr>
            <a:spLocks noGrp="1"/>
          </p:cNvSpPr>
          <p:nvPr>
            <p:ph type="title"/>
          </p:nvPr>
        </p:nvSpPr>
        <p:spPr/>
        <p:txBody>
          <a:bodyPr/>
          <a:lstStyle/>
          <a:p>
            <a:pPr eaLnBrk="1" latinLnBrk="0" hangingPunct="1"/>
            <a:r>
              <a:rPr lang="es-ES"/>
              <a:t>Haga clic para modificar el estilo de título del patrón</a:t>
            </a:r>
            <a:endParaRPr/>
          </a:p>
        </p:txBody>
      </p:sp>
      <p:sp>
        <p:nvSpPr>
          <p:cNvPr id="13" name="Rectangle 8"/>
          <p:cNvSpPr>
            <a:spLocks noGrp="1"/>
          </p:cNvSpPr>
          <p:nvPr>
            <p:ph type="body" sz="quarter" idx="13" hasCustomPrompt="1"/>
          </p:nvPr>
        </p:nvSpPr>
        <p:spPr>
          <a:xfrm>
            <a:off x="406400" y="381000"/>
            <a:ext cx="5287264" cy="228600"/>
          </a:xfrm>
          <a:solidFill>
            <a:schemeClr val="accent6">
              <a:shade val="75000"/>
            </a:schemeClr>
          </a:solidFill>
        </p:spPr>
        <p:txBody>
          <a:bodyPr/>
          <a:lstStyle>
            <a:lvl1pPr eaLnBrk="1" latinLnBrk="0" hangingPunct="1">
              <a:defRPr kumimoji="0" lang="es-ES" b="1">
                <a:solidFill>
                  <a:schemeClr val="bg1"/>
                </a:solidFill>
              </a:defRPr>
            </a:lvl1pPr>
            <a:extLst/>
          </a:lstStyle>
          <a:p>
            <a:pPr lvl="0"/>
            <a:r>
              <a:rPr kumimoji="0" lang="es-ES"/>
              <a:t>Haga clic para agregar el encabezado</a:t>
            </a:r>
          </a:p>
        </p:txBody>
      </p:sp>
      <p:sp>
        <p:nvSpPr>
          <p:cNvPr id="14" name="Rectangle 11"/>
          <p:cNvSpPr>
            <a:spLocks noGrp="1"/>
          </p:cNvSpPr>
          <p:nvPr>
            <p:ph sz="quarter" idx="15"/>
          </p:nvPr>
        </p:nvSpPr>
        <p:spPr>
          <a:xfrm>
            <a:off x="406400" y="609600"/>
            <a:ext cx="5283200" cy="5638800"/>
          </a:xfrm>
        </p:spPr>
        <p:txBody>
          <a:bodyPr/>
          <a:lstStyle/>
          <a:p>
            <a:pPr lvl="0" eaLnBrk="1" latinLnBrk="0" hangingPunct="1"/>
            <a:r>
              <a:rPr lang="es-ES"/>
              <a:t>Editar los estilos de texto del patrón</a:t>
            </a:r>
          </a:p>
          <a:p>
            <a:pPr lvl="1" eaLnBrk="1" latinLnBrk="0" hangingPunct="1"/>
            <a:r>
              <a:rPr lang="es-ES"/>
              <a:t>Segundo nivel</a:t>
            </a:r>
          </a:p>
          <a:p>
            <a:pPr lvl="2" eaLnBrk="1" latinLnBrk="0" hangingPunct="1"/>
            <a:r>
              <a:rPr lang="es-ES"/>
              <a:t>Tercer nivel</a:t>
            </a:r>
          </a:p>
          <a:p>
            <a:pPr lvl="3" eaLnBrk="1" latinLnBrk="0" hangingPunct="1"/>
            <a:r>
              <a:rPr lang="es-ES"/>
              <a:t>Cuarto nivel</a:t>
            </a:r>
          </a:p>
          <a:p>
            <a:pPr lvl="4" eaLnBrk="1" latinLnBrk="0" hangingPunct="1"/>
            <a:r>
              <a:rPr lang="es-ES"/>
              <a:t>Quinto nivel</a:t>
            </a:r>
            <a:endParaRPr/>
          </a:p>
        </p:txBody>
      </p:sp>
      <p:sp>
        <p:nvSpPr>
          <p:cNvPr id="16" name="Rectangle 8"/>
          <p:cNvSpPr>
            <a:spLocks noGrp="1"/>
          </p:cNvSpPr>
          <p:nvPr>
            <p:ph type="body" sz="quarter" idx="16" hasCustomPrompt="1"/>
          </p:nvPr>
        </p:nvSpPr>
        <p:spPr>
          <a:xfrm>
            <a:off x="5892800" y="381000"/>
            <a:ext cx="5283200" cy="228600"/>
          </a:xfrm>
          <a:solidFill>
            <a:schemeClr val="accent6">
              <a:shade val="75000"/>
            </a:schemeClr>
          </a:solidFill>
        </p:spPr>
        <p:txBody>
          <a:bodyPr/>
          <a:lstStyle>
            <a:lvl1pPr eaLnBrk="1" latinLnBrk="0" hangingPunct="1">
              <a:defRPr kumimoji="0" lang="es-ES" b="1">
                <a:solidFill>
                  <a:schemeClr val="bg1"/>
                </a:solidFill>
              </a:defRPr>
            </a:lvl1pPr>
            <a:extLst/>
          </a:lstStyle>
          <a:p>
            <a:pPr lvl="0"/>
            <a:r>
              <a:rPr kumimoji="0" lang="es-ES"/>
              <a:t>Haga clic para agregar el encabezado</a:t>
            </a:r>
          </a:p>
        </p:txBody>
      </p:sp>
      <p:sp>
        <p:nvSpPr>
          <p:cNvPr id="17" name="Rectangle 11"/>
          <p:cNvSpPr>
            <a:spLocks noGrp="1"/>
          </p:cNvSpPr>
          <p:nvPr>
            <p:ph sz="quarter" idx="17"/>
          </p:nvPr>
        </p:nvSpPr>
        <p:spPr>
          <a:xfrm>
            <a:off x="5892800" y="609600"/>
            <a:ext cx="5283200" cy="2706624"/>
          </a:xfrm>
        </p:spPr>
        <p:txBody>
          <a:bodyPr/>
          <a:lstStyle/>
          <a:p>
            <a:pPr lvl="0" eaLnBrk="1" latinLnBrk="0" hangingPunct="1"/>
            <a:r>
              <a:rPr lang="es-ES"/>
              <a:t>Editar los estilos de texto del patrón</a:t>
            </a:r>
          </a:p>
          <a:p>
            <a:pPr lvl="1" eaLnBrk="1" latinLnBrk="0" hangingPunct="1"/>
            <a:r>
              <a:rPr lang="es-ES"/>
              <a:t>Segundo nivel</a:t>
            </a:r>
          </a:p>
          <a:p>
            <a:pPr lvl="2" eaLnBrk="1" latinLnBrk="0" hangingPunct="1"/>
            <a:r>
              <a:rPr lang="es-ES"/>
              <a:t>Tercer nivel</a:t>
            </a:r>
          </a:p>
          <a:p>
            <a:pPr lvl="3" eaLnBrk="1" latinLnBrk="0" hangingPunct="1"/>
            <a:r>
              <a:rPr lang="es-ES"/>
              <a:t>Cuarto nivel</a:t>
            </a:r>
          </a:p>
          <a:p>
            <a:pPr lvl="4" eaLnBrk="1" latinLnBrk="0" hangingPunct="1"/>
            <a:r>
              <a:rPr lang="es-ES"/>
              <a:t>Quinto nivel</a:t>
            </a:r>
            <a:endParaRPr/>
          </a:p>
        </p:txBody>
      </p:sp>
      <p:sp>
        <p:nvSpPr>
          <p:cNvPr id="19" name="Rectangle 8"/>
          <p:cNvSpPr>
            <a:spLocks noGrp="1"/>
          </p:cNvSpPr>
          <p:nvPr>
            <p:ph type="body" sz="quarter" idx="18" hasCustomPrompt="1"/>
          </p:nvPr>
        </p:nvSpPr>
        <p:spPr>
          <a:xfrm>
            <a:off x="5888736" y="3319272"/>
            <a:ext cx="5287264" cy="228600"/>
          </a:xfrm>
          <a:solidFill>
            <a:schemeClr val="accent6">
              <a:shade val="75000"/>
            </a:schemeClr>
          </a:solidFill>
        </p:spPr>
        <p:txBody>
          <a:bodyPr/>
          <a:lstStyle>
            <a:lvl1pPr eaLnBrk="1" latinLnBrk="0" hangingPunct="1">
              <a:defRPr kumimoji="0" lang="es-ES" b="1">
                <a:solidFill>
                  <a:schemeClr val="bg1"/>
                </a:solidFill>
              </a:defRPr>
            </a:lvl1pPr>
            <a:extLst/>
          </a:lstStyle>
          <a:p>
            <a:pPr lvl="0"/>
            <a:r>
              <a:rPr kumimoji="0" lang="es-ES"/>
              <a:t>Haga clic para agregar el encabezado</a:t>
            </a:r>
          </a:p>
        </p:txBody>
      </p:sp>
      <p:sp>
        <p:nvSpPr>
          <p:cNvPr id="20" name="Rectangle 11"/>
          <p:cNvSpPr>
            <a:spLocks noGrp="1"/>
          </p:cNvSpPr>
          <p:nvPr>
            <p:ph sz="quarter" idx="19"/>
          </p:nvPr>
        </p:nvSpPr>
        <p:spPr>
          <a:xfrm>
            <a:off x="5888736" y="3547872"/>
            <a:ext cx="5287264" cy="2706624"/>
          </a:xfrm>
        </p:spPr>
        <p:txBody>
          <a:bodyPr/>
          <a:lstStyle/>
          <a:p>
            <a:pPr lvl="0" eaLnBrk="1" latinLnBrk="0" hangingPunct="1"/>
            <a:r>
              <a:rPr lang="es-ES"/>
              <a:t>Editar los estilos de texto del patrón</a:t>
            </a:r>
          </a:p>
          <a:p>
            <a:pPr lvl="1" eaLnBrk="1" latinLnBrk="0" hangingPunct="1"/>
            <a:r>
              <a:rPr lang="es-ES"/>
              <a:t>Segundo nivel</a:t>
            </a:r>
          </a:p>
          <a:p>
            <a:pPr lvl="2" eaLnBrk="1" latinLnBrk="0" hangingPunct="1"/>
            <a:r>
              <a:rPr lang="es-ES"/>
              <a:t>Tercer nivel</a:t>
            </a:r>
          </a:p>
          <a:p>
            <a:pPr lvl="3" eaLnBrk="1" latinLnBrk="0" hangingPunct="1"/>
            <a:r>
              <a:rPr lang="es-ES"/>
              <a:t>Cuarto nivel</a:t>
            </a:r>
          </a:p>
          <a:p>
            <a:pPr lvl="4" eaLnBrk="1" latinLnBrk="0" hangingPunct="1"/>
            <a:r>
              <a:rPr lang="es-ES"/>
              <a:t>Quinto nivel</a:t>
            </a:r>
            <a:endParaRPr/>
          </a:p>
        </p:txBody>
      </p:sp>
      <p:sp>
        <p:nvSpPr>
          <p:cNvPr id="21" name="Rectangle 21"/>
          <p:cNvSpPr>
            <a:spLocks noGrp="1"/>
          </p:cNvSpPr>
          <p:nvPr>
            <p:ph type="dt" sz="half" idx="20"/>
          </p:nvPr>
        </p:nvSpPr>
        <p:spPr/>
        <p:txBody>
          <a:bodyPr/>
          <a:lstStyle/>
          <a:p>
            <a:pPr algn="r"/>
            <a:fld id="{27D93220-918A-400D-B3FA-D8B22567DEBB}" type="datetime1">
              <a:rPr lang="es-ES"/>
              <a:pPr algn="r"/>
              <a:t>24/02/2020</a:t>
            </a:fld>
            <a:endParaRPr kumimoji="0" lang="es-ES"/>
          </a:p>
        </p:txBody>
      </p:sp>
      <p:sp>
        <p:nvSpPr>
          <p:cNvPr id="22" name="Rectangle 22"/>
          <p:cNvSpPr>
            <a:spLocks noGrp="1"/>
          </p:cNvSpPr>
          <p:nvPr>
            <p:ph type="sldNum" sz="quarter" idx="21"/>
          </p:nvPr>
        </p:nvSpPr>
        <p:spPr/>
        <p:txBody>
          <a:bodyPr/>
          <a:lstStyle/>
          <a:p>
            <a:pPr algn="r"/>
            <a:fld id="{256D3EEF-DE4E-429D-8EC4-DDC531AFF587}" type="slidenum">
              <a:rPr kumimoji="0" lang="es-ES" sz="750"/>
              <a:pPr algn="r"/>
              <a:t>‹#›</a:t>
            </a:fld>
            <a:endParaRPr kumimoji="0" lang="es-ES"/>
          </a:p>
        </p:txBody>
      </p:sp>
      <p:sp>
        <p:nvSpPr>
          <p:cNvPr id="23" name="Rectangle 23"/>
          <p:cNvSpPr>
            <a:spLocks noGrp="1"/>
          </p:cNvSpPr>
          <p:nvPr>
            <p:ph type="ftr" sz="quarter" idx="22"/>
          </p:nvPr>
        </p:nvSpPr>
        <p:spPr/>
        <p:txBody>
          <a:bodyPr/>
          <a:lstStyle/>
          <a:p>
            <a:endParaRPr kumimoji="0" lang="es-E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Título">
    <p:spTree>
      <p:nvGrpSpPr>
        <p:cNvPr id="1" name=""/>
        <p:cNvGrpSpPr/>
        <p:nvPr/>
      </p:nvGrpSpPr>
      <p:grpSpPr>
        <a:xfrm>
          <a:off x="0" y="0"/>
          <a:ext cx="0" cy="0"/>
          <a:chOff x="0" y="0"/>
          <a:chExt cx="0" cy="0"/>
        </a:xfrm>
      </p:grpSpPr>
      <p:sp>
        <p:nvSpPr>
          <p:cNvPr id="9" name="Rectangle 10"/>
          <p:cNvSpPr/>
          <p:nvPr userDrawn="1"/>
        </p:nvSpPr>
        <p:spPr>
          <a:xfrm>
            <a:off x="0" y="3505200"/>
            <a:ext cx="12192000" cy="1143000"/>
          </a:xfrm>
          <a:prstGeom prst="rect">
            <a:avLst/>
          </a:prstGeom>
          <a:solidFill>
            <a:schemeClr val="accent6">
              <a:shade val="75000"/>
            </a:schemeClr>
          </a:solidFill>
          <a:ln w="25400" cap="rnd" cmpd="sng" algn="ctr">
            <a:noFill/>
            <a:prstDash val="solid"/>
          </a:ln>
        </p:spPr>
        <p:style>
          <a:lnRef idx="2">
            <a:schemeClr val="accent6"/>
          </a:lnRef>
          <a:fillRef idx="1">
            <a:schemeClr val="lt1"/>
          </a:fillRef>
          <a:effectRef idx="0">
            <a:schemeClr val="accent6"/>
          </a:effectRef>
          <a:fontRef idx="minor">
            <a:schemeClr val="dk1"/>
          </a:fontRef>
        </p:style>
        <p:txBody>
          <a:bodyPr anchor="ctr"/>
          <a:lstStyle/>
          <a:p>
            <a:pPr algn="ctr"/>
            <a:endParaRPr kumimoji="0" lang="es-ES" sz="1350"/>
          </a:p>
        </p:txBody>
      </p:sp>
      <p:sp>
        <p:nvSpPr>
          <p:cNvPr id="2" name="Rectangle 2"/>
          <p:cNvSpPr>
            <a:spLocks noGrp="1"/>
          </p:cNvSpPr>
          <p:nvPr>
            <p:ph type="ctrTitle"/>
          </p:nvPr>
        </p:nvSpPr>
        <p:spPr>
          <a:xfrm>
            <a:off x="304800" y="4114800"/>
            <a:ext cx="9652000" cy="533400"/>
          </a:xfrm>
          <a:noFill/>
        </p:spPr>
        <p:txBody>
          <a:bodyPr vert="horz"/>
          <a:lstStyle>
            <a:lvl1pPr algn="l" eaLnBrk="1" latinLnBrk="0" hangingPunct="1">
              <a:defRPr kumimoji="0" lang="es-ES" sz="1500" b="0" cap="all" spc="113" baseline="0">
                <a:solidFill>
                  <a:schemeClr val="bg1"/>
                </a:solidFill>
              </a:defRPr>
            </a:lvl1pPr>
            <a:extLst/>
          </a:lstStyle>
          <a:p>
            <a:pPr eaLnBrk="1" latinLnBrk="0" hangingPunct="1"/>
            <a:r>
              <a:rPr lang="es-ES"/>
              <a:t>Haga clic para modificar el estilo de título del patrón</a:t>
            </a:r>
            <a:endParaRPr/>
          </a:p>
        </p:txBody>
      </p:sp>
      <p:sp>
        <p:nvSpPr>
          <p:cNvPr id="3" name="Rectangle 3"/>
          <p:cNvSpPr>
            <a:spLocks noGrp="1"/>
          </p:cNvSpPr>
          <p:nvPr>
            <p:ph type="subTitle" idx="1" hasCustomPrompt="1"/>
          </p:nvPr>
        </p:nvSpPr>
        <p:spPr>
          <a:xfrm>
            <a:off x="304800" y="4706112"/>
            <a:ext cx="9245600" cy="228600"/>
          </a:xfrm>
          <a:solidFill>
            <a:schemeClr val="bg1"/>
          </a:solidFill>
        </p:spPr>
        <p:txBody>
          <a:bodyPr/>
          <a:lstStyle>
            <a:lvl1pPr marL="0" indent="0" algn="l" eaLnBrk="1" latinLnBrk="0" hangingPunct="1">
              <a:buNone/>
              <a:defRPr kumimoji="0" lang="es-ES" sz="825" b="1">
                <a:solidFill>
                  <a:schemeClr val="accent4">
                    <a:shade val="50000"/>
                  </a:schemeClr>
                </a:solidFill>
              </a:defRPr>
            </a:lvl1pPr>
            <a:lvl2pPr marL="342900" indent="0" algn="ctr" eaLnBrk="1" latinLnBrk="0" hangingPunct="1">
              <a:buNone/>
            </a:lvl2pPr>
            <a:lvl3pPr marL="685800" indent="0" algn="ctr" eaLnBrk="1" latinLnBrk="0" hangingPunct="1">
              <a:buNone/>
            </a:lvl3pPr>
            <a:lvl4pPr marL="1028700" indent="0" algn="ctr" eaLnBrk="1" latinLnBrk="0" hangingPunct="1">
              <a:buNone/>
            </a:lvl4pPr>
            <a:lvl5pPr marL="1371600" indent="0" algn="ctr" eaLnBrk="1" latinLnBrk="0" hangingPunct="1">
              <a:buNone/>
            </a:lvl5pPr>
            <a:lvl6pPr marL="1714500" indent="0" algn="ctr" eaLnBrk="1" latinLnBrk="0" hangingPunct="1">
              <a:buNone/>
            </a:lvl6pPr>
            <a:lvl7pPr marL="2057400" indent="0" algn="ctr" eaLnBrk="1" latinLnBrk="0" hangingPunct="1">
              <a:buNone/>
            </a:lvl7pPr>
            <a:lvl8pPr marL="2400300" indent="0" algn="ctr" eaLnBrk="1" latinLnBrk="0" hangingPunct="1">
              <a:buNone/>
            </a:lvl8pPr>
            <a:lvl9pPr marL="2743200" indent="0" algn="ctr" eaLnBrk="1" latinLnBrk="0" hangingPunct="1">
              <a:buNone/>
            </a:lvl9pPr>
            <a:extLst/>
          </a:lstStyle>
          <a:p>
            <a:r>
              <a:rPr kumimoji="0" lang="es-ES"/>
              <a:t>Haga clic para agregar información del autor</a:t>
            </a:r>
          </a:p>
        </p:txBody>
      </p:sp>
      <p:sp>
        <p:nvSpPr>
          <p:cNvPr id="15" name="Rectangle 15"/>
          <p:cNvSpPr>
            <a:spLocks noGrp="1"/>
          </p:cNvSpPr>
          <p:nvPr>
            <p:ph type="sldNum" sz="quarter" idx="11"/>
          </p:nvPr>
        </p:nvSpPr>
        <p:spPr>
          <a:xfrm>
            <a:off x="8636000" y="6477000"/>
            <a:ext cx="1361440" cy="304800"/>
          </a:xfrm>
        </p:spPr>
        <p:txBody>
          <a:bodyPr anchor="ctr"/>
          <a:lstStyle/>
          <a:p>
            <a:pPr algn="r"/>
            <a:fld id="{256D3EEF-DE4E-429D-8EC4-DDC531AFF587}" type="slidenum">
              <a:rPr kumimoji="0" lang="es-ES" sz="750"/>
              <a:pPr algn="r"/>
              <a:t>‹#›</a:t>
            </a:fld>
            <a:endParaRPr kumimoji="0" lang="es-ES"/>
          </a:p>
        </p:txBody>
      </p:sp>
      <p:sp>
        <p:nvSpPr>
          <p:cNvPr id="16" name="Rectangle 16"/>
          <p:cNvSpPr>
            <a:spLocks noGrp="1"/>
          </p:cNvSpPr>
          <p:nvPr>
            <p:ph type="ftr" sz="quarter" idx="12"/>
          </p:nvPr>
        </p:nvSpPr>
        <p:spPr/>
        <p:txBody>
          <a:bodyPr/>
          <a:lstStyle/>
          <a:p>
            <a:endParaRPr kumimoji="0" lang="es-ES"/>
          </a:p>
        </p:txBody>
      </p:sp>
      <p:sp>
        <p:nvSpPr>
          <p:cNvPr id="8" name="Rectangle 10"/>
          <p:cNvSpPr/>
          <p:nvPr userDrawn="1"/>
        </p:nvSpPr>
        <p:spPr>
          <a:xfrm>
            <a:off x="0" y="0"/>
            <a:ext cx="12192000" cy="4038600"/>
          </a:xfrm>
          <a:prstGeom prst="rect">
            <a:avLst/>
          </a:prstGeom>
          <a:solidFill>
            <a:schemeClr val="accent4"/>
          </a:solidFill>
          <a:ln w="25400" cap="rnd" cmpd="sng" algn="ctr">
            <a:noFill/>
            <a:prstDash val="solid"/>
          </a:ln>
        </p:spPr>
        <p:style>
          <a:lnRef idx="2">
            <a:schemeClr val="accent6"/>
          </a:lnRef>
          <a:fillRef idx="1">
            <a:schemeClr val="lt1"/>
          </a:fillRef>
          <a:effectRef idx="0">
            <a:schemeClr val="accent6"/>
          </a:effectRef>
          <a:fontRef idx="minor">
            <a:schemeClr val="dk1"/>
          </a:fontRef>
        </p:style>
        <p:txBody>
          <a:bodyPr anchor="ctr"/>
          <a:lstStyle/>
          <a:p>
            <a:pPr algn="ctr"/>
            <a:endParaRPr kumimoji="0" lang="es-ES" sz="1350"/>
          </a:p>
        </p:txBody>
      </p:sp>
      <p:sp>
        <p:nvSpPr>
          <p:cNvPr id="10" name="Date Placeholder 9"/>
          <p:cNvSpPr>
            <a:spLocks noGrp="1"/>
          </p:cNvSpPr>
          <p:nvPr>
            <p:ph type="dt" sz="half" idx="10"/>
          </p:nvPr>
        </p:nvSpPr>
        <p:spPr>
          <a:xfrm>
            <a:off x="304800" y="6477000"/>
            <a:ext cx="2133600" cy="304800"/>
          </a:xfrm>
        </p:spPr>
        <p:txBody>
          <a:bodyPr anchor="ctr"/>
          <a:lstStyle>
            <a:lvl1pPr algn="l" eaLnBrk="1" latinLnBrk="0" hangingPunct="1">
              <a:defRPr kumimoji="0" lang="es-ES">
                <a:solidFill>
                  <a:srgbClr val="A0A0A0"/>
                </a:solidFill>
              </a:defRPr>
            </a:lvl1pPr>
            <a:extLst/>
          </a:lstStyle>
          <a:p>
            <a:fld id="{5A8D346D-A53F-433C-9D37-45A337EA482C}" type="datetime1">
              <a:rPr lang="es-ES"/>
              <a:pPr/>
              <a:t>24/02/2020</a:t>
            </a:fld>
            <a:endParaRPr kumimoji="0" lang="es-ES"/>
          </a:p>
        </p:txBody>
      </p:sp>
      <p:sp>
        <p:nvSpPr>
          <p:cNvPr id="12" name="Rectangle 11"/>
          <p:cNvSpPr/>
          <p:nvPr userDrawn="1"/>
        </p:nvSpPr>
        <p:spPr>
          <a:xfrm>
            <a:off x="0" y="4645880"/>
            <a:ext cx="12192000" cy="27432"/>
          </a:xfrm>
          <a:prstGeom prst="rect">
            <a:avLst/>
          </a:prstGeom>
          <a:solidFill>
            <a:schemeClr val="accent4"/>
          </a:solidFill>
          <a:ln w="25400" cap="rnd" cmpd="sng" algn="ctr">
            <a:noFill/>
            <a:prstDash val="solid"/>
          </a:ln>
        </p:spPr>
        <p:style>
          <a:lnRef idx="2">
            <a:schemeClr val="accent6"/>
          </a:lnRef>
          <a:fillRef idx="1">
            <a:schemeClr val="lt1"/>
          </a:fillRef>
          <a:effectRef idx="0">
            <a:schemeClr val="accent6"/>
          </a:effectRef>
          <a:fontRef idx="minor">
            <a:schemeClr val="dk1"/>
          </a:fontRef>
        </p:style>
        <p:txBody>
          <a:bodyPr anchor="ctr"/>
          <a:lstStyle/>
          <a:p>
            <a:pPr algn="ctr"/>
            <a:endParaRPr kumimoji="0" lang="es-ES" sz="1350"/>
          </a:p>
        </p:txBody>
      </p:sp>
      <p:pic>
        <p:nvPicPr>
          <p:cNvPr id="11" name="Imagen 10">
            <a:extLst>
              <a:ext uri="{FF2B5EF4-FFF2-40B4-BE49-F238E27FC236}">
                <a16:creationId xmlns:a16="http://schemas.microsoft.com/office/drawing/2014/main" id="{3F2EE1D1-7F17-4B5C-9C3F-1BF5755F945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239128" y="6131773"/>
            <a:ext cx="648072" cy="693368"/>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En blanco">
    <p:spTree>
      <p:nvGrpSpPr>
        <p:cNvPr id="1" name=""/>
        <p:cNvGrpSpPr/>
        <p:nvPr/>
      </p:nvGrpSpPr>
      <p:grpSpPr>
        <a:xfrm>
          <a:off x="0" y="0"/>
          <a:ext cx="0" cy="0"/>
          <a:chOff x="0" y="0"/>
          <a:chExt cx="0" cy="0"/>
        </a:xfrm>
      </p:grpSpPr>
      <p:sp>
        <p:nvSpPr>
          <p:cNvPr id="18" name="Rectangle 2"/>
          <p:cNvSpPr>
            <a:spLocks noGrp="1"/>
          </p:cNvSpPr>
          <p:nvPr>
            <p:ph type="title"/>
          </p:nvPr>
        </p:nvSpPr>
        <p:spPr/>
        <p:txBody>
          <a:bodyPr/>
          <a:lstStyle/>
          <a:p>
            <a:pPr eaLnBrk="1" latinLnBrk="0" hangingPunct="1"/>
            <a:r>
              <a:rPr lang="es-ES"/>
              <a:t>Haga clic para modificar el estilo de título del patrón</a:t>
            </a:r>
            <a:endParaRPr/>
          </a:p>
        </p:txBody>
      </p:sp>
      <p:sp>
        <p:nvSpPr>
          <p:cNvPr id="6" name="Rectangle 6"/>
          <p:cNvSpPr>
            <a:spLocks noGrp="1"/>
          </p:cNvSpPr>
          <p:nvPr>
            <p:ph type="dt" sz="half" idx="10"/>
          </p:nvPr>
        </p:nvSpPr>
        <p:spPr/>
        <p:txBody>
          <a:bodyPr/>
          <a:lstStyle/>
          <a:p>
            <a:pPr algn="r"/>
            <a:fld id="{73B9D0E9-7F95-4423-9114-95494EF8154E}" type="datetime1">
              <a:rPr lang="es-ES"/>
              <a:pPr algn="r"/>
              <a:t>24/02/2020</a:t>
            </a:fld>
            <a:endParaRPr kumimoji="0" lang="es-ES"/>
          </a:p>
        </p:txBody>
      </p:sp>
      <p:sp>
        <p:nvSpPr>
          <p:cNvPr id="8" name="Rectangle 8"/>
          <p:cNvSpPr>
            <a:spLocks noGrp="1"/>
          </p:cNvSpPr>
          <p:nvPr>
            <p:ph type="sldNum" sz="quarter" idx="11"/>
          </p:nvPr>
        </p:nvSpPr>
        <p:spPr/>
        <p:txBody>
          <a:bodyPr/>
          <a:lstStyle/>
          <a:p>
            <a:pPr algn="r"/>
            <a:fld id="{256D3EEF-DE4E-429D-8EC4-DDC531AFF587}" type="slidenum">
              <a:rPr kumimoji="0" lang="es-ES" sz="1000"/>
              <a:pPr algn="r"/>
              <a:t>‹#›</a:t>
            </a:fld>
            <a:endParaRPr kumimoji="0" lang="es-ES"/>
          </a:p>
        </p:txBody>
      </p:sp>
      <p:sp>
        <p:nvSpPr>
          <p:cNvPr id="9" name="Rectangle 9"/>
          <p:cNvSpPr>
            <a:spLocks noGrp="1"/>
          </p:cNvSpPr>
          <p:nvPr>
            <p:ph type="ftr" sz="quarter" idx="12"/>
          </p:nvPr>
        </p:nvSpPr>
        <p:spPr/>
        <p:txBody>
          <a:bodyPr/>
          <a:lstStyle/>
          <a:p>
            <a:endParaRPr kumimoji="0" lang="es-ES"/>
          </a:p>
        </p:txBody>
      </p:sp>
    </p:spTree>
    <p:extLst>
      <p:ext uri="{BB962C8B-B14F-4D97-AF65-F5344CB8AC3E}">
        <p14:creationId xmlns:p14="http://schemas.microsoft.com/office/powerpoint/2010/main" val="50525355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10"/>
          <p:cNvSpPr/>
          <p:nvPr/>
        </p:nvSpPr>
        <p:spPr>
          <a:xfrm>
            <a:off x="11641100" y="0"/>
            <a:ext cx="550900" cy="6858000"/>
          </a:xfrm>
          <a:prstGeom prst="rect">
            <a:avLst/>
          </a:prstGeom>
          <a:solidFill>
            <a:schemeClr val="accent4"/>
          </a:solidFill>
          <a:ln w="25400" cap="rnd" cmpd="sng" algn="ctr">
            <a:noFill/>
            <a:prstDash val="solid"/>
          </a:ln>
        </p:spPr>
        <p:style>
          <a:lnRef idx="2">
            <a:schemeClr val="accent6"/>
          </a:lnRef>
          <a:fillRef idx="1">
            <a:schemeClr val="lt1"/>
          </a:fillRef>
          <a:effectRef idx="0">
            <a:schemeClr val="accent6"/>
          </a:effectRef>
          <a:fontRef idx="minor">
            <a:schemeClr val="dk1"/>
          </a:fontRef>
        </p:style>
        <p:txBody>
          <a:bodyPr anchor="ctr"/>
          <a:lstStyle/>
          <a:p>
            <a:pPr algn="ctr"/>
            <a:endParaRPr kumimoji="0" lang="es-ES" sz="1350"/>
          </a:p>
        </p:txBody>
      </p:sp>
      <p:sp>
        <p:nvSpPr>
          <p:cNvPr id="2" name="Rectangle 2"/>
          <p:cNvSpPr>
            <a:spLocks noGrp="1"/>
          </p:cNvSpPr>
          <p:nvPr>
            <p:ph type="title"/>
          </p:nvPr>
        </p:nvSpPr>
        <p:spPr>
          <a:xfrm>
            <a:off x="11641100" y="381000"/>
            <a:ext cx="550900" cy="5867400"/>
          </a:xfrm>
          <a:prstGeom prst="rect">
            <a:avLst/>
          </a:prstGeom>
        </p:spPr>
        <p:txBody>
          <a:bodyPr vert="vert" anchor="ctr">
            <a:normAutofit/>
          </a:bodyPr>
          <a:lstStyle/>
          <a:p>
            <a:pPr eaLnBrk="1" latinLnBrk="0" hangingPunct="1"/>
            <a:r>
              <a:rPr kumimoji="0" lang="es-ES"/>
              <a:t>Haga clic para modificar el estilo de título del patrón</a:t>
            </a:r>
            <a:endParaRPr kumimoji="0" lang="en-US"/>
          </a:p>
        </p:txBody>
      </p:sp>
      <p:sp>
        <p:nvSpPr>
          <p:cNvPr id="3" name="Rectangle 3"/>
          <p:cNvSpPr>
            <a:spLocks noGrp="1"/>
          </p:cNvSpPr>
          <p:nvPr>
            <p:ph type="body" idx="1"/>
          </p:nvPr>
        </p:nvSpPr>
        <p:spPr>
          <a:xfrm>
            <a:off x="406400" y="381000"/>
            <a:ext cx="11162208" cy="5867400"/>
          </a:xfrm>
          <a:prstGeom prst="rect">
            <a:avLst/>
          </a:prstGeom>
        </p:spPr>
        <p:txBody>
          <a:bodyPr vert="horz">
            <a:normAutofit/>
          </a:bodyPr>
          <a:lstStyle/>
          <a:p>
            <a:pPr lvl="0" eaLnBrk="1" latinLnBrk="0" hangingPunct="1"/>
            <a:r>
              <a:rPr kumimoji="0" lang="es-ES"/>
              <a:t>Haga clic para modificar el estilo de texto del patrón</a:t>
            </a:r>
          </a:p>
          <a:p>
            <a:pPr lvl="1" eaLnBrk="1" latinLnBrk="0" hangingPunct="1"/>
            <a:r>
              <a:rPr kumimoji="0" lang="es-ES"/>
              <a:t>Segundo nivel</a:t>
            </a:r>
          </a:p>
          <a:p>
            <a:pPr lvl="2" eaLnBrk="1" latinLnBrk="0" hangingPunct="1"/>
            <a:r>
              <a:rPr kumimoji="0" lang="es-ES"/>
              <a:t>Tercer nivel</a:t>
            </a:r>
          </a:p>
          <a:p>
            <a:pPr lvl="3" eaLnBrk="1" latinLnBrk="0" hangingPunct="1"/>
            <a:r>
              <a:rPr kumimoji="0" lang="es-ES"/>
              <a:t>Cuarto nivel</a:t>
            </a:r>
          </a:p>
          <a:p>
            <a:pPr lvl="4" eaLnBrk="1" latinLnBrk="0" hangingPunct="1"/>
            <a:r>
              <a:rPr kumimoji="0" lang="es-ES"/>
              <a:t>Quinto nivel</a:t>
            </a:r>
            <a:endParaRPr kumimoji="0" lang="en-US"/>
          </a:p>
        </p:txBody>
      </p:sp>
      <p:sp>
        <p:nvSpPr>
          <p:cNvPr id="4" name="Rectangle 4"/>
          <p:cNvSpPr>
            <a:spLocks noGrp="1"/>
          </p:cNvSpPr>
          <p:nvPr>
            <p:ph type="dt" sz="half" idx="2"/>
          </p:nvPr>
        </p:nvSpPr>
        <p:spPr>
          <a:xfrm>
            <a:off x="9347200" y="76200"/>
            <a:ext cx="2221408" cy="228600"/>
          </a:xfrm>
          <a:prstGeom prst="rect">
            <a:avLst/>
          </a:prstGeom>
        </p:spPr>
        <p:txBody>
          <a:bodyPr vert="horz"/>
          <a:lstStyle>
            <a:lvl1pPr algn="ctr" eaLnBrk="1" latinLnBrk="0" hangingPunct="1">
              <a:defRPr kumimoji="0" lang="es-ES" sz="750">
                <a:solidFill>
                  <a:schemeClr val="tx1">
                    <a:tint val="65000"/>
                  </a:schemeClr>
                </a:solidFill>
              </a:defRPr>
            </a:lvl1pPr>
            <a:extLst/>
          </a:lstStyle>
          <a:p>
            <a:pPr algn="r"/>
            <a:fld id="{CCD717AA-EA39-47F3-8A0A-15B3575EDB53}" type="datetime1">
              <a:rPr lang="es-ES"/>
              <a:pPr algn="r"/>
              <a:t>24/02/2020</a:t>
            </a:fld>
            <a:endParaRPr kumimoji="0" lang="es-ES" sz="750" dirty="0">
              <a:solidFill>
                <a:schemeClr val="tx1">
                  <a:tint val="65000"/>
                </a:schemeClr>
              </a:solidFill>
            </a:endParaRPr>
          </a:p>
        </p:txBody>
      </p:sp>
      <p:sp>
        <p:nvSpPr>
          <p:cNvPr id="6" name="Rectangle 6"/>
          <p:cNvSpPr>
            <a:spLocks noGrp="1"/>
          </p:cNvSpPr>
          <p:nvPr>
            <p:ph type="sldNum" sz="quarter" idx="4"/>
          </p:nvPr>
        </p:nvSpPr>
        <p:spPr>
          <a:xfrm>
            <a:off x="8672576" y="6473952"/>
            <a:ext cx="1320800" cy="304800"/>
          </a:xfrm>
          <a:prstGeom prst="rect">
            <a:avLst/>
          </a:prstGeom>
        </p:spPr>
        <p:txBody>
          <a:bodyPr vert="horz" anchor="ctr"/>
          <a:lstStyle>
            <a:lvl1pPr algn="r" eaLnBrk="1" latinLnBrk="0" hangingPunct="1">
              <a:defRPr kumimoji="0" lang="es-ES" sz="750"/>
            </a:lvl1pPr>
            <a:extLst/>
          </a:lstStyle>
          <a:p>
            <a:pPr algn="r"/>
            <a:fld id="{256D3EEF-DE4E-429D-8EC4-DDC531AFF587}" type="slidenum">
              <a:rPr kumimoji="0" lang="es-ES" sz="750"/>
              <a:pPr algn="r"/>
              <a:t>‹#›</a:t>
            </a:fld>
            <a:endParaRPr kumimoji="0" lang="es-ES" sz="750"/>
          </a:p>
        </p:txBody>
      </p:sp>
      <p:sp>
        <p:nvSpPr>
          <p:cNvPr id="11" name="Rectangle 10"/>
          <p:cNvSpPr/>
          <p:nvPr/>
        </p:nvSpPr>
        <p:spPr>
          <a:xfrm>
            <a:off x="0" y="0"/>
            <a:ext cx="101600" cy="6858000"/>
          </a:xfrm>
          <a:prstGeom prst="rect">
            <a:avLst/>
          </a:prstGeom>
          <a:solidFill>
            <a:schemeClr val="accent4"/>
          </a:solidFill>
          <a:ln w="25400" cap="rnd" cmpd="sng" algn="ctr">
            <a:noFill/>
            <a:prstDash val="solid"/>
          </a:ln>
        </p:spPr>
        <p:style>
          <a:lnRef idx="2">
            <a:schemeClr val="accent6"/>
          </a:lnRef>
          <a:fillRef idx="1">
            <a:schemeClr val="lt1"/>
          </a:fillRef>
          <a:effectRef idx="0">
            <a:schemeClr val="accent6"/>
          </a:effectRef>
          <a:fontRef idx="minor">
            <a:schemeClr val="dk1"/>
          </a:fontRef>
        </p:style>
        <p:txBody>
          <a:bodyPr anchor="ctr"/>
          <a:lstStyle/>
          <a:p>
            <a:pPr algn="ctr"/>
            <a:endParaRPr kumimoji="0" lang="es-ES" sz="1350"/>
          </a:p>
        </p:txBody>
      </p:sp>
      <p:sp>
        <p:nvSpPr>
          <p:cNvPr id="12" name="Rectangle 12"/>
          <p:cNvSpPr>
            <a:spLocks noGrp="1"/>
          </p:cNvSpPr>
          <p:nvPr>
            <p:ph type="ftr" sz="quarter" idx="3"/>
          </p:nvPr>
        </p:nvSpPr>
        <p:spPr>
          <a:xfrm>
            <a:off x="3606800" y="6477000"/>
            <a:ext cx="4978400" cy="304800"/>
          </a:xfrm>
          <a:prstGeom prst="rect">
            <a:avLst/>
          </a:prstGeom>
        </p:spPr>
        <p:txBody>
          <a:bodyPr vert="horz" anchor="ctr"/>
          <a:lstStyle>
            <a:lvl1pPr algn="ctr" eaLnBrk="1" latinLnBrk="0" hangingPunct="1">
              <a:defRPr kumimoji="0" lang="es-ES" sz="750">
                <a:solidFill>
                  <a:sysClr val="windowText" lastClr="000000"/>
                </a:solidFill>
              </a:defRPr>
            </a:lvl1pPr>
            <a:extLst/>
          </a:lstStyle>
          <a:p>
            <a:endParaRPr kumimoji="0" lang="es-ES" sz="750">
              <a:solidFill>
                <a:sysClr val="windowText" lastClr="000000"/>
              </a:solidFill>
            </a:endParaRPr>
          </a:p>
        </p:txBody>
      </p:sp>
      <p:pic>
        <p:nvPicPr>
          <p:cNvPr id="13" name="Imagen 12">
            <a:extLst>
              <a:ext uri="{FF2B5EF4-FFF2-40B4-BE49-F238E27FC236}">
                <a16:creationId xmlns:a16="http://schemas.microsoft.com/office/drawing/2014/main" id="{F47483C6-8283-4B0B-8999-9013AB8C2857}"/>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1721250" y="6406024"/>
            <a:ext cx="390600" cy="417900"/>
          </a:xfrm>
          <a:prstGeom prst="rect">
            <a:avLst/>
          </a:prstGeom>
        </p:spPr>
      </p:pic>
    </p:spTree>
  </p:cSld>
  <p:clrMap bg1="lt1" tx1="dk1" bg2="lt2" tx2="dk2" accent1="accent1" accent2="accent2" accent3="accent3" accent4="accent4" accent5="accent5" accent6="accent6" hlink="hlink" folHlink="folHlink"/>
  <p:sldLayoutIdLst>
    <p:sldLayoutId id="2147483652" r:id="rId1"/>
    <p:sldLayoutId id="2147483657" r:id="rId2"/>
    <p:sldLayoutId id="2147483649" r:id="rId3"/>
    <p:sldLayoutId id="2147483658" r:id="rId4"/>
  </p:sldLayoutIdLst>
  <p:hf sldNum="0" hdr="0" ftr="0" dt="0"/>
  <p:txStyles>
    <p:titleStyle>
      <a:lvl1pPr algn="l" rtl="0" eaLnBrk="1" latinLnBrk="0" hangingPunct="1">
        <a:spcBef>
          <a:spcPct val="0"/>
        </a:spcBef>
        <a:buNone/>
        <a:defRPr kumimoji="0" lang="es-ES" sz="1800" cap="small" spc="0" baseline="0">
          <a:solidFill>
            <a:schemeClr val="bg1"/>
          </a:solidFill>
          <a:latin typeface="+mj-lt"/>
          <a:ea typeface="+mj-ea"/>
          <a:cs typeface="+mj-cs"/>
        </a:defRPr>
      </a:lvl1pPr>
      <a:extLst/>
    </p:titleStyle>
    <p:bodyStyle>
      <a:lvl1pPr marL="0" marR="0" indent="0" algn="l" rtl="0" eaLnBrk="1" latinLnBrk="0" hangingPunct="1">
        <a:spcBef>
          <a:spcPct val="20000"/>
        </a:spcBef>
        <a:buFontTx/>
        <a:buNone/>
        <a:defRPr kumimoji="0" lang="es-ES" sz="825">
          <a:solidFill>
            <a:schemeClr val="tx1"/>
          </a:solidFill>
          <a:latin typeface="+mn-lt"/>
          <a:ea typeface="+mn-ea"/>
          <a:cs typeface="+mn-cs"/>
        </a:defRPr>
      </a:lvl1pPr>
      <a:lvl2pPr marL="557213" indent="-214313" algn="l" rtl="0" eaLnBrk="1" latinLnBrk="0" hangingPunct="1">
        <a:spcBef>
          <a:spcPct val="20000"/>
        </a:spcBef>
        <a:buFontTx/>
        <a:buNone/>
        <a:defRPr kumimoji="0" lang="es-ES" sz="825">
          <a:solidFill>
            <a:schemeClr val="tx1"/>
          </a:solidFill>
          <a:latin typeface="+mn-lt"/>
          <a:ea typeface="+mn-ea"/>
          <a:cs typeface="+mn-cs"/>
        </a:defRPr>
      </a:lvl2pPr>
      <a:lvl3pPr marL="857250" indent="-171450" algn="l" rtl="0" eaLnBrk="1" latinLnBrk="0" hangingPunct="1">
        <a:spcBef>
          <a:spcPct val="20000"/>
        </a:spcBef>
        <a:buFontTx/>
        <a:buNone/>
        <a:defRPr kumimoji="0" lang="es-ES" sz="825">
          <a:solidFill>
            <a:schemeClr val="tx1"/>
          </a:solidFill>
          <a:latin typeface="+mn-lt"/>
          <a:ea typeface="+mn-ea"/>
          <a:cs typeface="+mn-cs"/>
        </a:defRPr>
      </a:lvl3pPr>
      <a:lvl4pPr marL="1200150" indent="-171450" algn="l" rtl="0" eaLnBrk="1" latinLnBrk="0" hangingPunct="1">
        <a:spcBef>
          <a:spcPct val="20000"/>
        </a:spcBef>
        <a:buFontTx/>
        <a:buNone/>
        <a:defRPr kumimoji="0" lang="es-ES" sz="825">
          <a:solidFill>
            <a:schemeClr val="tx1"/>
          </a:solidFill>
          <a:latin typeface="+mn-lt"/>
          <a:ea typeface="+mn-ea"/>
          <a:cs typeface="+mn-cs"/>
        </a:defRPr>
      </a:lvl4pPr>
      <a:lvl5pPr marL="1543050" indent="-171450" algn="l" rtl="0" eaLnBrk="1" latinLnBrk="0" hangingPunct="1">
        <a:spcBef>
          <a:spcPct val="20000"/>
        </a:spcBef>
        <a:buFontTx/>
        <a:buNone/>
        <a:defRPr kumimoji="0" lang="es-ES" sz="825">
          <a:solidFill>
            <a:schemeClr val="tx1"/>
          </a:solidFill>
          <a:latin typeface="+mn-lt"/>
          <a:ea typeface="+mn-ea"/>
          <a:cs typeface="+mn-cs"/>
        </a:defRPr>
      </a:lvl5pPr>
      <a:lvl6pPr marL="1885950" indent="-171450" algn="l" rtl="0" eaLnBrk="1" latinLnBrk="0" hangingPunct="1">
        <a:spcBef>
          <a:spcPct val="20000"/>
        </a:spcBef>
        <a:buChar char="•"/>
        <a:defRPr kumimoji="0" lang="es-ES" sz="1500">
          <a:solidFill>
            <a:schemeClr val="tx1"/>
          </a:solidFill>
          <a:latin typeface="+mn-lt"/>
          <a:ea typeface="+mn-ea"/>
          <a:cs typeface="+mn-cs"/>
        </a:defRPr>
      </a:lvl6pPr>
      <a:lvl7pPr marL="2228850" indent="-171450" algn="l" rtl="0" eaLnBrk="1" latinLnBrk="0" hangingPunct="1">
        <a:spcBef>
          <a:spcPct val="20000"/>
        </a:spcBef>
        <a:buChar char="•"/>
        <a:defRPr kumimoji="0" lang="es-ES" sz="1500">
          <a:solidFill>
            <a:schemeClr val="tx1"/>
          </a:solidFill>
          <a:latin typeface="+mn-lt"/>
          <a:ea typeface="+mn-ea"/>
          <a:cs typeface="+mn-cs"/>
        </a:defRPr>
      </a:lvl7pPr>
      <a:lvl8pPr marL="2571750" indent="-171450" algn="l" rtl="0" eaLnBrk="1" latinLnBrk="0" hangingPunct="1">
        <a:spcBef>
          <a:spcPct val="20000"/>
        </a:spcBef>
        <a:buChar char="•"/>
        <a:defRPr kumimoji="0" lang="es-ES" sz="1500">
          <a:solidFill>
            <a:schemeClr val="tx1"/>
          </a:solidFill>
          <a:latin typeface="+mn-lt"/>
          <a:ea typeface="+mn-ea"/>
          <a:cs typeface="+mn-cs"/>
        </a:defRPr>
      </a:lvl8pPr>
      <a:lvl9pPr marL="2914650" indent="-171450" algn="l" rtl="0" eaLnBrk="1" latinLnBrk="0" hangingPunct="1">
        <a:spcBef>
          <a:spcPct val="20000"/>
        </a:spcBef>
        <a:buChar char="•"/>
        <a:defRPr kumimoji="0" lang="es-ES" sz="1500">
          <a:solidFill>
            <a:schemeClr val="tx1"/>
          </a:solidFill>
          <a:latin typeface="+mn-lt"/>
          <a:ea typeface="+mn-ea"/>
          <a:cs typeface="+mn-cs"/>
        </a:defRPr>
      </a:lvl9pPr>
      <a:extLst/>
    </p:bodyStyle>
    <p:otherStyle>
      <a:lvl1pPr marL="0" algn="l" rtl="0" eaLnBrk="1" latinLnBrk="0" hangingPunct="1">
        <a:defRPr kumimoji="0" lang="es-ES">
          <a:solidFill>
            <a:schemeClr val="tx1"/>
          </a:solidFill>
          <a:latin typeface="+mn-lt"/>
          <a:ea typeface="+mn-ea"/>
          <a:cs typeface="+mn-cs"/>
        </a:defRPr>
      </a:lvl1pPr>
      <a:lvl2pPr marL="342900" algn="l" rtl="0" eaLnBrk="1" latinLnBrk="0" hangingPunct="1">
        <a:defRPr kumimoji="0" lang="es-ES">
          <a:solidFill>
            <a:schemeClr val="tx1"/>
          </a:solidFill>
          <a:latin typeface="+mn-lt"/>
          <a:ea typeface="+mn-ea"/>
          <a:cs typeface="+mn-cs"/>
        </a:defRPr>
      </a:lvl2pPr>
      <a:lvl3pPr marL="685800" algn="l" rtl="0" eaLnBrk="1" latinLnBrk="0" hangingPunct="1">
        <a:defRPr kumimoji="0" lang="es-ES">
          <a:solidFill>
            <a:schemeClr val="tx1"/>
          </a:solidFill>
          <a:latin typeface="+mn-lt"/>
          <a:ea typeface="+mn-ea"/>
          <a:cs typeface="+mn-cs"/>
        </a:defRPr>
      </a:lvl3pPr>
      <a:lvl4pPr marL="1028700" algn="l" rtl="0" eaLnBrk="1" latinLnBrk="0" hangingPunct="1">
        <a:defRPr kumimoji="0" lang="es-ES">
          <a:solidFill>
            <a:schemeClr val="tx1"/>
          </a:solidFill>
          <a:latin typeface="+mn-lt"/>
          <a:ea typeface="+mn-ea"/>
          <a:cs typeface="+mn-cs"/>
        </a:defRPr>
      </a:lvl4pPr>
      <a:lvl5pPr marL="1371600" algn="l" rtl="0" eaLnBrk="1" latinLnBrk="0" hangingPunct="1">
        <a:defRPr kumimoji="0" lang="es-ES">
          <a:solidFill>
            <a:schemeClr val="tx1"/>
          </a:solidFill>
          <a:latin typeface="+mn-lt"/>
          <a:ea typeface="+mn-ea"/>
          <a:cs typeface="+mn-cs"/>
        </a:defRPr>
      </a:lvl5pPr>
      <a:lvl6pPr marL="1714500" algn="l" rtl="0" eaLnBrk="1" latinLnBrk="0" hangingPunct="1">
        <a:defRPr kumimoji="0" lang="es-ES">
          <a:solidFill>
            <a:schemeClr val="tx1"/>
          </a:solidFill>
          <a:latin typeface="+mn-lt"/>
          <a:ea typeface="+mn-ea"/>
          <a:cs typeface="+mn-cs"/>
        </a:defRPr>
      </a:lvl6pPr>
      <a:lvl7pPr marL="2057400" algn="l" rtl="0" eaLnBrk="1" latinLnBrk="0" hangingPunct="1">
        <a:defRPr kumimoji="0" lang="es-ES">
          <a:solidFill>
            <a:schemeClr val="tx1"/>
          </a:solidFill>
          <a:latin typeface="+mn-lt"/>
          <a:ea typeface="+mn-ea"/>
          <a:cs typeface="+mn-cs"/>
        </a:defRPr>
      </a:lvl7pPr>
      <a:lvl8pPr marL="2400300" algn="l" rtl="0" eaLnBrk="1" latinLnBrk="0" hangingPunct="1">
        <a:defRPr kumimoji="0" lang="es-ES">
          <a:solidFill>
            <a:schemeClr val="tx1"/>
          </a:solidFill>
          <a:latin typeface="+mn-lt"/>
          <a:ea typeface="+mn-ea"/>
          <a:cs typeface="+mn-cs"/>
        </a:defRPr>
      </a:lvl8pPr>
      <a:lvl9pPr marL="2743200" algn="l" rtl="0" eaLnBrk="1" latinLnBrk="0" hangingPunct="1">
        <a:defRPr kumimoji="0" lang="es-ES">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6.pn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audio" Target="../media/media9.m4a"/><Relationship Id="rId7" Type="http://schemas.openxmlformats.org/officeDocument/2006/relationships/image" Target="../media/image19.svg"/><Relationship Id="rId2" Type="http://schemas.microsoft.com/office/2007/relationships/media" Target="../media/media9.m4a"/><Relationship Id="rId1" Type="http://schemas.openxmlformats.org/officeDocument/2006/relationships/tags" Target="../tags/tag4.xml"/><Relationship Id="rId6" Type="http://schemas.openxmlformats.org/officeDocument/2006/relationships/image" Target="../media/image18.png"/><Relationship Id="rId5" Type="http://schemas.openxmlformats.org/officeDocument/2006/relationships/notesSlide" Target="../notesSlides/notesSlide8.xml"/><Relationship Id="rId4"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slideLayout" Target="../slideLayouts/slideLayout1.xml"/><Relationship Id="rId7" Type="http://schemas.openxmlformats.org/officeDocument/2006/relationships/image" Target="../media/image5.png"/><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21.jpeg"/><Relationship Id="rId5" Type="http://schemas.openxmlformats.org/officeDocument/2006/relationships/image" Target="../media/image20.png"/><Relationship Id="rId4" Type="http://schemas.openxmlformats.org/officeDocument/2006/relationships/notesSlide" Target="../notesSlides/notesSlide9.xml"/></Relationships>
</file>

<file path=ppt/slides/_rels/slide12.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28.svg"/><Relationship Id="rId3" Type="http://schemas.openxmlformats.org/officeDocument/2006/relationships/audio" Target="../media/media11.m4a"/><Relationship Id="rId7" Type="http://schemas.openxmlformats.org/officeDocument/2006/relationships/image" Target="../media/image16.svg"/><Relationship Id="rId12" Type="http://schemas.openxmlformats.org/officeDocument/2006/relationships/image" Target="../media/image27.png"/><Relationship Id="rId2" Type="http://schemas.microsoft.com/office/2007/relationships/media" Target="../media/media11.m4a"/><Relationship Id="rId16" Type="http://schemas.openxmlformats.org/officeDocument/2006/relationships/image" Target="../media/image5.png"/><Relationship Id="rId1" Type="http://schemas.openxmlformats.org/officeDocument/2006/relationships/tags" Target="../tags/tag5.xml"/><Relationship Id="rId6" Type="http://schemas.openxmlformats.org/officeDocument/2006/relationships/image" Target="../media/image15.png"/><Relationship Id="rId11" Type="http://schemas.openxmlformats.org/officeDocument/2006/relationships/image" Target="../media/image26.svg"/><Relationship Id="rId5" Type="http://schemas.openxmlformats.org/officeDocument/2006/relationships/notesSlide" Target="../notesSlides/notesSlide10.xml"/><Relationship Id="rId15" Type="http://schemas.openxmlformats.org/officeDocument/2006/relationships/image" Target="../media/image30.svg"/><Relationship Id="rId10" Type="http://schemas.openxmlformats.org/officeDocument/2006/relationships/image" Target="../media/image25.png"/><Relationship Id="rId4" Type="http://schemas.openxmlformats.org/officeDocument/2006/relationships/slideLayout" Target="../slideLayouts/slideLayout1.xml"/><Relationship Id="rId9" Type="http://schemas.openxmlformats.org/officeDocument/2006/relationships/image" Target="../media/image24.svg"/><Relationship Id="rId14" Type="http://schemas.openxmlformats.org/officeDocument/2006/relationships/image" Target="../media/image29.png"/></Relationships>
</file>

<file path=ppt/slides/_rels/slide13.xml.rels><?xml version="1.0" encoding="UTF-8" standalone="yes"?>
<Relationships xmlns="http://schemas.openxmlformats.org/package/2006/relationships"><Relationship Id="rId8" Type="http://schemas.openxmlformats.org/officeDocument/2006/relationships/hyperlink" Target="http://www.educacionyfp.gob.es/en/contenidos/estudiantes/portada.html" TargetMode="External"/><Relationship Id="rId3" Type="http://schemas.openxmlformats.org/officeDocument/2006/relationships/slideLayout" Target="../slideLayouts/slideLayout1.xml"/><Relationship Id="rId7" Type="http://schemas.openxmlformats.org/officeDocument/2006/relationships/hyperlink" Target="https://www.boe.es/buscar/pdf/2013/BOE-A-2013-12886-consolidado.pdf" TargetMode="External"/><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hyperlink" Target="https://youtu.be/YVm8EeVKeB8" TargetMode="External"/><Relationship Id="rId11" Type="http://schemas.openxmlformats.org/officeDocument/2006/relationships/image" Target="../media/image5.png"/><Relationship Id="rId5" Type="http://schemas.openxmlformats.org/officeDocument/2006/relationships/hyperlink" Target="https://www.grupo-sm.com/" TargetMode="External"/><Relationship Id="rId10" Type="http://schemas.openxmlformats.org/officeDocument/2006/relationships/hyperlink" Target="https://anele.org/wp-content/uploads/2019/09/190905INF-ANELE-Informe-Libro-Educativo-19-20.pdf" TargetMode="External"/><Relationship Id="rId4" Type="http://schemas.openxmlformats.org/officeDocument/2006/relationships/notesSlide" Target="../notesSlides/notesSlide11.xml"/><Relationship Id="rId9" Type="http://schemas.openxmlformats.org/officeDocument/2006/relationships/hyperlink" Target="http://www.educacionyfp.gob.es/contenidos/estudiantes/portada.html" TargetMode="Externa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3.m4a"/><Relationship Id="rId1" Type="http://schemas.microsoft.com/office/2007/relationships/media" Target="../media/media13.m4a"/><Relationship Id="rId5" Type="http://schemas.openxmlformats.org/officeDocument/2006/relationships/image" Target="../media/image5.png"/><Relationship Id="rId4"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La%20educaci&#243;n%20nos%20mueve.mp4" TargetMode="Externa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5.png"/><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6.png"/><Relationship Id="rId5" Type="http://schemas.openxmlformats.org/officeDocument/2006/relationships/image" Target="../media/image7.png"/><Relationship Id="rId4" Type="http://schemas.openxmlformats.org/officeDocument/2006/relationships/notesSlide" Target="../notesSlides/notesSlide1.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5.png"/><Relationship Id="rId5" Type="http://schemas.openxmlformats.org/officeDocument/2006/relationships/image" Target="../media/image8.png"/><Relationship Id="rId4" Type="http://schemas.openxmlformats.org/officeDocument/2006/relationships/notesSlide" Target="../notesSlides/notesSlide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5.pn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notesSlide" Target="../notesSlides/notesSlide3.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5.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audio" Target="../media/media6.m4a"/><Relationship Id="rId7" Type="http://schemas.openxmlformats.org/officeDocument/2006/relationships/image" Target="../media/image12.svg"/><Relationship Id="rId2" Type="http://schemas.microsoft.com/office/2007/relationships/media" Target="../media/media6.m4a"/><Relationship Id="rId1" Type="http://schemas.openxmlformats.org/officeDocument/2006/relationships/tags" Target="../tags/tag1.xml"/><Relationship Id="rId6" Type="http://schemas.openxmlformats.org/officeDocument/2006/relationships/image" Target="../media/image11.png"/><Relationship Id="rId5" Type="http://schemas.openxmlformats.org/officeDocument/2006/relationships/notesSlide" Target="../notesSlides/notesSlide5.xml"/><Relationship Id="rId10" Type="http://schemas.openxmlformats.org/officeDocument/2006/relationships/image" Target="../media/image5.png"/><Relationship Id="rId4" Type="http://schemas.openxmlformats.org/officeDocument/2006/relationships/slideLayout" Target="../slideLayouts/slideLayout1.xml"/><Relationship Id="rId9" Type="http://schemas.openxmlformats.org/officeDocument/2006/relationships/image" Target="../media/image14.svg"/></Relationships>
</file>

<file path=ppt/slides/_rels/slide8.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audio" Target="../media/media7.m4a"/><Relationship Id="rId7" Type="http://schemas.openxmlformats.org/officeDocument/2006/relationships/image" Target="../media/image16.svg"/><Relationship Id="rId2" Type="http://schemas.microsoft.com/office/2007/relationships/media" Target="../media/media7.m4a"/><Relationship Id="rId1" Type="http://schemas.openxmlformats.org/officeDocument/2006/relationships/tags" Target="../tags/tag2.xml"/><Relationship Id="rId6" Type="http://schemas.openxmlformats.org/officeDocument/2006/relationships/image" Target="../media/image15.png"/><Relationship Id="rId5" Type="http://schemas.openxmlformats.org/officeDocument/2006/relationships/notesSlide" Target="../notesSlides/notesSlide6.xml"/><Relationship Id="rId4"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audio" Target="../media/media8.m4a"/><Relationship Id="rId7" Type="http://schemas.openxmlformats.org/officeDocument/2006/relationships/image" Target="../media/image17.png"/><Relationship Id="rId2" Type="http://schemas.microsoft.com/office/2007/relationships/media" Target="../media/media8.m4a"/><Relationship Id="rId1" Type="http://schemas.openxmlformats.org/officeDocument/2006/relationships/tags" Target="../tags/tag3.xml"/><Relationship Id="rId6" Type="http://schemas.openxmlformats.org/officeDocument/2006/relationships/image" Target="../media/image5.png"/><Relationship Id="rId5" Type="http://schemas.openxmlformats.org/officeDocument/2006/relationships/notesSlide" Target="../notesSlides/notesSlide7.xml"/><Relationship Id="rId4"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6 Título"/>
          <p:cNvSpPr>
            <a:spLocks noGrp="1"/>
          </p:cNvSpPr>
          <p:nvPr>
            <p:ph type="ctrTitle"/>
          </p:nvPr>
        </p:nvSpPr>
        <p:spPr>
          <a:xfrm>
            <a:off x="256672" y="4114800"/>
            <a:ext cx="9652000" cy="533400"/>
          </a:xfrm>
        </p:spPr>
        <p:txBody>
          <a:bodyPr>
            <a:normAutofit/>
          </a:bodyPr>
          <a:lstStyle/>
          <a:p>
            <a:r>
              <a:rPr lang="es-ES" sz="2800" dirty="0"/>
              <a:t>CHURN MODEL</a:t>
            </a:r>
          </a:p>
        </p:txBody>
      </p:sp>
      <p:sp>
        <p:nvSpPr>
          <p:cNvPr id="8" name="7 Subtítulo"/>
          <p:cNvSpPr>
            <a:spLocks noGrp="1"/>
          </p:cNvSpPr>
          <p:nvPr>
            <p:ph type="subTitle" idx="1"/>
          </p:nvPr>
        </p:nvSpPr>
        <p:spPr>
          <a:xfrm>
            <a:off x="280736" y="4706112"/>
            <a:ext cx="9245600" cy="857266"/>
          </a:xfrm>
        </p:spPr>
        <p:txBody>
          <a:bodyPr>
            <a:normAutofit/>
          </a:bodyPr>
          <a:lstStyle/>
          <a:p>
            <a:r>
              <a:rPr lang="es-ES" sz="2000" dirty="0" err="1"/>
              <a:t>February</a:t>
            </a:r>
            <a:r>
              <a:rPr lang="es-ES" sz="2000" dirty="0"/>
              <a:t> 2020</a:t>
            </a:r>
          </a:p>
        </p:txBody>
      </p:sp>
      <p:pic>
        <p:nvPicPr>
          <p:cNvPr id="4" name="Gráfico 3" descr="Correr">
            <a:extLst>
              <a:ext uri="{FF2B5EF4-FFF2-40B4-BE49-F238E27FC236}">
                <a16:creationId xmlns:a16="http://schemas.microsoft.com/office/drawing/2014/main" id="{5BC33DAF-50AD-439C-B542-3D21D58829C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876022" y="759667"/>
            <a:ext cx="2439955" cy="2439955"/>
          </a:xfrm>
          <a:prstGeom prst="rect">
            <a:avLst/>
          </a:prstGeom>
        </p:spPr>
      </p:pic>
      <p:pic>
        <p:nvPicPr>
          <p:cNvPr id="6" name="Audio 5">
            <a:hlinkClick r:id="" action="ppaction://media"/>
            <a:extLst>
              <a:ext uri="{FF2B5EF4-FFF2-40B4-BE49-F238E27FC236}">
                <a16:creationId xmlns:a16="http://schemas.microsoft.com/office/drawing/2014/main" id="{B348C081-4DF7-4712-B2F2-C074C16AC69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366500" y="6032500"/>
            <a:ext cx="609600" cy="609600"/>
          </a:xfrm>
          <a:prstGeom prst="rect">
            <a:avLst/>
          </a:prstGeom>
        </p:spPr>
      </p:pic>
      <p:pic>
        <p:nvPicPr>
          <p:cNvPr id="9" name="Marcador de contenido 9">
            <a:extLst>
              <a:ext uri="{FF2B5EF4-FFF2-40B4-BE49-F238E27FC236}">
                <a16:creationId xmlns:a16="http://schemas.microsoft.com/office/drawing/2014/main" id="{DF147241-E85C-4E96-806E-E604B64CB60C}"/>
              </a:ext>
            </a:extLst>
          </p:cNvPr>
          <p:cNvPicPr>
            <a:picLocks noChangeAspect="1"/>
          </p:cNvPicPr>
          <p:nvPr/>
        </p:nvPicPr>
        <p:blipFill>
          <a:blip r:embed="rId7"/>
          <a:stretch>
            <a:fillRect/>
          </a:stretch>
        </p:blipFill>
        <p:spPr>
          <a:xfrm>
            <a:off x="3910011" y="5134745"/>
            <a:ext cx="4371975" cy="1047750"/>
          </a:xfrm>
          <a:prstGeom prst="rect">
            <a:avLst/>
          </a:prstGeom>
        </p:spPr>
      </p:pic>
    </p:spTree>
    <p:extLst>
      <p:ext uri="{BB962C8B-B14F-4D97-AF65-F5344CB8AC3E}">
        <p14:creationId xmlns:p14="http://schemas.microsoft.com/office/powerpoint/2010/main" val="550561710"/>
      </p:ext>
    </p:extLst>
  </p:cSld>
  <p:clrMapOvr>
    <a:masterClrMapping/>
  </p:clrMapOvr>
  <mc:AlternateContent xmlns:mc="http://schemas.openxmlformats.org/markup-compatibility/2006" xmlns:p14="http://schemas.microsoft.com/office/powerpoint/2010/main">
    <mc:Choice Requires="p14">
      <p:transition spd="slow" p14:dur="2000" advTm="7663"/>
    </mc:Choice>
    <mc:Fallback xmlns="">
      <p:transition spd="slow" advTm="766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ítulo 7">
            <a:extLst>
              <a:ext uri="{FF2B5EF4-FFF2-40B4-BE49-F238E27FC236}">
                <a16:creationId xmlns:a16="http://schemas.microsoft.com/office/drawing/2014/main" id="{27963FEB-C17D-4BAF-8385-1DFD57452B01}"/>
              </a:ext>
            </a:extLst>
          </p:cNvPr>
          <p:cNvSpPr>
            <a:spLocks noGrp="1"/>
          </p:cNvSpPr>
          <p:nvPr>
            <p:ph type="title"/>
          </p:nvPr>
        </p:nvSpPr>
        <p:spPr/>
        <p:txBody>
          <a:bodyPr>
            <a:normAutofit/>
          </a:bodyPr>
          <a:lstStyle/>
          <a:p>
            <a:endParaRPr lang="es-ES" dirty="0"/>
          </a:p>
        </p:txBody>
      </p:sp>
      <p:grpSp>
        <p:nvGrpSpPr>
          <p:cNvPr id="3" name="Grupo 2">
            <a:extLst>
              <a:ext uri="{FF2B5EF4-FFF2-40B4-BE49-F238E27FC236}">
                <a16:creationId xmlns:a16="http://schemas.microsoft.com/office/drawing/2014/main" id="{AD5F8E1B-328D-459A-B440-47A995300E53}"/>
              </a:ext>
            </a:extLst>
          </p:cNvPr>
          <p:cNvGrpSpPr/>
          <p:nvPr/>
        </p:nvGrpSpPr>
        <p:grpSpPr>
          <a:xfrm>
            <a:off x="1524000" y="1621584"/>
            <a:ext cx="7884368" cy="4039664"/>
            <a:chOff x="0" y="1621584"/>
            <a:chExt cx="7884368" cy="4039664"/>
          </a:xfrm>
        </p:grpSpPr>
        <p:sp>
          <p:nvSpPr>
            <p:cNvPr id="5" name="Forma libre: forma 4">
              <a:extLst>
                <a:ext uri="{FF2B5EF4-FFF2-40B4-BE49-F238E27FC236}">
                  <a16:creationId xmlns:a16="http://schemas.microsoft.com/office/drawing/2014/main" id="{7E67911C-FE51-4A76-BED2-E23CB0844D91}"/>
                </a:ext>
              </a:extLst>
            </p:cNvPr>
            <p:cNvSpPr/>
            <p:nvPr/>
          </p:nvSpPr>
          <p:spPr>
            <a:xfrm flipV="1">
              <a:off x="0" y="1621584"/>
              <a:ext cx="7884368" cy="4039664"/>
            </a:xfrm>
            <a:custGeom>
              <a:avLst/>
              <a:gdLst>
                <a:gd name="connsiteX0" fmla="*/ 0 w 6350480"/>
                <a:gd name="connsiteY0" fmla="*/ 247593 h 4039664"/>
                <a:gd name="connsiteX1" fmla="*/ 6347011 w 6350480"/>
                <a:gd name="connsiteY1" fmla="*/ 238628 h 4039664"/>
                <a:gd name="connsiteX2" fmla="*/ 968188 w 6350480"/>
                <a:gd name="connsiteY2" fmla="*/ 2748746 h 4039664"/>
                <a:gd name="connsiteX3" fmla="*/ 6230470 w 6350480"/>
                <a:gd name="connsiteY3" fmla="*/ 4039664 h 4039664"/>
              </a:gdLst>
              <a:ahLst/>
              <a:cxnLst>
                <a:cxn ang="0">
                  <a:pos x="connsiteX0" y="connsiteY0"/>
                </a:cxn>
                <a:cxn ang="0">
                  <a:pos x="connsiteX1" y="connsiteY1"/>
                </a:cxn>
                <a:cxn ang="0">
                  <a:pos x="connsiteX2" y="connsiteY2"/>
                </a:cxn>
                <a:cxn ang="0">
                  <a:pos x="connsiteX3" y="connsiteY3"/>
                </a:cxn>
              </a:cxnLst>
              <a:rect l="l" t="t" r="r" b="b"/>
              <a:pathLst>
                <a:path w="6350480" h="4039664">
                  <a:moveTo>
                    <a:pt x="0" y="247593"/>
                  </a:moveTo>
                  <a:cubicBezTo>
                    <a:pt x="3092823" y="34681"/>
                    <a:pt x="6185646" y="-178231"/>
                    <a:pt x="6347011" y="238628"/>
                  </a:cubicBezTo>
                  <a:cubicBezTo>
                    <a:pt x="6508376" y="655487"/>
                    <a:pt x="987612" y="2115240"/>
                    <a:pt x="968188" y="2748746"/>
                  </a:cubicBezTo>
                  <a:cubicBezTo>
                    <a:pt x="948764" y="3382252"/>
                    <a:pt x="3589617" y="3710958"/>
                    <a:pt x="6230470" y="4039664"/>
                  </a:cubicBezTo>
                </a:path>
              </a:pathLst>
            </a:custGeom>
            <a:noFill/>
            <a:ln w="514350" cap="flat">
              <a:solidFill>
                <a:schemeClr val="tx2">
                  <a:lumMod val="75000"/>
                  <a:alpha val="20000"/>
                </a:schemeClr>
              </a:solidFill>
              <a:round/>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Forma libre: forma 5">
              <a:extLst>
                <a:ext uri="{FF2B5EF4-FFF2-40B4-BE49-F238E27FC236}">
                  <a16:creationId xmlns:a16="http://schemas.microsoft.com/office/drawing/2014/main" id="{A2929335-D630-49FD-93D5-28942A6EB768}"/>
                </a:ext>
              </a:extLst>
            </p:cNvPr>
            <p:cNvSpPr/>
            <p:nvPr/>
          </p:nvSpPr>
          <p:spPr>
            <a:xfrm flipV="1">
              <a:off x="0" y="1621584"/>
              <a:ext cx="7884368" cy="4039664"/>
            </a:xfrm>
            <a:custGeom>
              <a:avLst/>
              <a:gdLst>
                <a:gd name="connsiteX0" fmla="*/ 0 w 6350480"/>
                <a:gd name="connsiteY0" fmla="*/ 247593 h 4039664"/>
                <a:gd name="connsiteX1" fmla="*/ 6347011 w 6350480"/>
                <a:gd name="connsiteY1" fmla="*/ 238628 h 4039664"/>
                <a:gd name="connsiteX2" fmla="*/ 968188 w 6350480"/>
                <a:gd name="connsiteY2" fmla="*/ 2748746 h 4039664"/>
                <a:gd name="connsiteX3" fmla="*/ 6230470 w 6350480"/>
                <a:gd name="connsiteY3" fmla="*/ 4039664 h 4039664"/>
              </a:gdLst>
              <a:ahLst/>
              <a:cxnLst>
                <a:cxn ang="0">
                  <a:pos x="connsiteX0" y="connsiteY0"/>
                </a:cxn>
                <a:cxn ang="0">
                  <a:pos x="connsiteX1" y="connsiteY1"/>
                </a:cxn>
                <a:cxn ang="0">
                  <a:pos x="connsiteX2" y="connsiteY2"/>
                </a:cxn>
                <a:cxn ang="0">
                  <a:pos x="connsiteX3" y="connsiteY3"/>
                </a:cxn>
              </a:cxnLst>
              <a:rect l="l" t="t" r="r" b="b"/>
              <a:pathLst>
                <a:path w="6350480" h="4039664">
                  <a:moveTo>
                    <a:pt x="0" y="247593"/>
                  </a:moveTo>
                  <a:cubicBezTo>
                    <a:pt x="3092823" y="34681"/>
                    <a:pt x="6185646" y="-178231"/>
                    <a:pt x="6347011" y="238628"/>
                  </a:cubicBezTo>
                  <a:cubicBezTo>
                    <a:pt x="6508376" y="655487"/>
                    <a:pt x="987612" y="2115240"/>
                    <a:pt x="968188" y="2748746"/>
                  </a:cubicBezTo>
                  <a:cubicBezTo>
                    <a:pt x="948764" y="3382252"/>
                    <a:pt x="3589617" y="3710958"/>
                    <a:pt x="6230470" y="4039664"/>
                  </a:cubicBezTo>
                </a:path>
              </a:pathLst>
            </a:custGeom>
            <a:noFill/>
            <a:ln w="25400">
              <a:solidFill>
                <a:schemeClr val="tx2">
                  <a:lumMod val="75000"/>
                  <a:alpha val="2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grpSp>
        <p:nvGrpSpPr>
          <p:cNvPr id="58" name="Grupo 57">
            <a:extLst>
              <a:ext uri="{FF2B5EF4-FFF2-40B4-BE49-F238E27FC236}">
                <a16:creationId xmlns:a16="http://schemas.microsoft.com/office/drawing/2014/main" id="{47F59083-612D-40CA-8550-BCF166820ACE}"/>
              </a:ext>
            </a:extLst>
          </p:cNvPr>
          <p:cNvGrpSpPr/>
          <p:nvPr/>
        </p:nvGrpSpPr>
        <p:grpSpPr>
          <a:xfrm>
            <a:off x="8940457" y="4113217"/>
            <a:ext cx="1260000" cy="1260000"/>
            <a:chOff x="7416456" y="4113216"/>
            <a:chExt cx="1260000" cy="1260000"/>
          </a:xfrm>
        </p:grpSpPr>
        <p:pic>
          <p:nvPicPr>
            <p:cNvPr id="59" name="Gráfico 58" descr="Señal">
              <a:extLst>
                <a:ext uri="{FF2B5EF4-FFF2-40B4-BE49-F238E27FC236}">
                  <a16:creationId xmlns:a16="http://schemas.microsoft.com/office/drawing/2014/main" id="{D26E359E-7A5C-472F-992C-D8511A7CB75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416456" y="4113216"/>
              <a:ext cx="1260000" cy="1260000"/>
            </a:xfrm>
            <a:prstGeom prst="rect">
              <a:avLst/>
            </a:prstGeom>
          </p:spPr>
        </p:pic>
        <p:sp>
          <p:nvSpPr>
            <p:cNvPr id="60" name="CuadroTexto 59">
              <a:extLst>
                <a:ext uri="{FF2B5EF4-FFF2-40B4-BE49-F238E27FC236}">
                  <a16:creationId xmlns:a16="http://schemas.microsoft.com/office/drawing/2014/main" id="{DD97A030-6BFE-4AA9-A645-1377823A96CF}"/>
                </a:ext>
              </a:extLst>
            </p:cNvPr>
            <p:cNvSpPr txBox="1"/>
            <p:nvPr/>
          </p:nvSpPr>
          <p:spPr>
            <a:xfrm>
              <a:off x="7681105" y="4380822"/>
              <a:ext cx="730542" cy="430887"/>
            </a:xfrm>
            <a:prstGeom prst="rect">
              <a:avLst/>
            </a:prstGeom>
            <a:noFill/>
          </p:spPr>
          <p:txBody>
            <a:bodyPr wrap="square" rtlCol="0">
              <a:spAutoFit/>
            </a:bodyPr>
            <a:lstStyle/>
            <a:p>
              <a:pPr algn="ctr"/>
              <a:r>
                <a:rPr lang="es-ES" sz="1100" dirty="0"/>
                <a:t>JANUARY 2019</a:t>
              </a:r>
            </a:p>
          </p:txBody>
        </p:sp>
      </p:grpSp>
      <p:grpSp>
        <p:nvGrpSpPr>
          <p:cNvPr id="61" name="Grupo 60">
            <a:extLst>
              <a:ext uri="{FF2B5EF4-FFF2-40B4-BE49-F238E27FC236}">
                <a16:creationId xmlns:a16="http://schemas.microsoft.com/office/drawing/2014/main" id="{0CA7FEDC-C03B-4F8A-9BDF-E6C649048660}"/>
              </a:ext>
            </a:extLst>
          </p:cNvPr>
          <p:cNvGrpSpPr/>
          <p:nvPr/>
        </p:nvGrpSpPr>
        <p:grpSpPr>
          <a:xfrm>
            <a:off x="1833400" y="1730425"/>
            <a:ext cx="1260000" cy="1260000"/>
            <a:chOff x="2500780" y="2414576"/>
            <a:chExt cx="1260000" cy="1260000"/>
          </a:xfrm>
        </p:grpSpPr>
        <p:pic>
          <p:nvPicPr>
            <p:cNvPr id="62" name="Gráfico 61" descr="Señal">
              <a:extLst>
                <a:ext uri="{FF2B5EF4-FFF2-40B4-BE49-F238E27FC236}">
                  <a16:creationId xmlns:a16="http://schemas.microsoft.com/office/drawing/2014/main" id="{1766E5BE-6210-4743-813F-D5E39C553FE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500780" y="2414576"/>
              <a:ext cx="1260000" cy="1260000"/>
            </a:xfrm>
            <a:prstGeom prst="rect">
              <a:avLst/>
            </a:prstGeom>
          </p:spPr>
        </p:pic>
        <p:sp>
          <p:nvSpPr>
            <p:cNvPr id="63" name="CuadroTexto 62">
              <a:extLst>
                <a:ext uri="{FF2B5EF4-FFF2-40B4-BE49-F238E27FC236}">
                  <a16:creationId xmlns:a16="http://schemas.microsoft.com/office/drawing/2014/main" id="{70B34311-0FF6-4A17-9C75-84BEEDBCDA4D}"/>
                </a:ext>
              </a:extLst>
            </p:cNvPr>
            <p:cNvSpPr txBox="1"/>
            <p:nvPr/>
          </p:nvSpPr>
          <p:spPr>
            <a:xfrm>
              <a:off x="2789294" y="2666464"/>
              <a:ext cx="664129" cy="430887"/>
            </a:xfrm>
            <a:prstGeom prst="rect">
              <a:avLst/>
            </a:prstGeom>
            <a:noFill/>
          </p:spPr>
          <p:txBody>
            <a:bodyPr wrap="square" rtlCol="0">
              <a:spAutoFit/>
            </a:bodyPr>
            <a:lstStyle/>
            <a:p>
              <a:pPr algn="ctr"/>
              <a:r>
                <a:rPr lang="es-ES" sz="1100" dirty="0"/>
                <a:t>APRIL 2019</a:t>
              </a:r>
            </a:p>
          </p:txBody>
        </p:sp>
      </p:grpSp>
      <p:grpSp>
        <p:nvGrpSpPr>
          <p:cNvPr id="64" name="Grupo 63">
            <a:extLst>
              <a:ext uri="{FF2B5EF4-FFF2-40B4-BE49-F238E27FC236}">
                <a16:creationId xmlns:a16="http://schemas.microsoft.com/office/drawing/2014/main" id="{30CA79E4-DABA-4C92-9A51-5E99B46C4529}"/>
              </a:ext>
            </a:extLst>
          </p:cNvPr>
          <p:cNvGrpSpPr/>
          <p:nvPr/>
        </p:nvGrpSpPr>
        <p:grpSpPr>
          <a:xfrm>
            <a:off x="1179160" y="4050217"/>
            <a:ext cx="1386000" cy="1386000"/>
            <a:chOff x="1784077" y="836781"/>
            <a:chExt cx="1386000" cy="1386000"/>
          </a:xfrm>
        </p:grpSpPr>
        <p:pic>
          <p:nvPicPr>
            <p:cNvPr id="65" name="Gráfico 64" descr="Señal">
              <a:extLst>
                <a:ext uri="{FF2B5EF4-FFF2-40B4-BE49-F238E27FC236}">
                  <a16:creationId xmlns:a16="http://schemas.microsoft.com/office/drawing/2014/main" id="{6FB64545-46D8-4293-993B-74BCCCCDAC8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784077" y="836781"/>
              <a:ext cx="1386000" cy="1386000"/>
            </a:xfrm>
            <a:prstGeom prst="rect">
              <a:avLst/>
            </a:prstGeom>
          </p:spPr>
        </p:pic>
        <p:sp>
          <p:nvSpPr>
            <p:cNvPr id="66" name="CuadroTexto 65">
              <a:extLst>
                <a:ext uri="{FF2B5EF4-FFF2-40B4-BE49-F238E27FC236}">
                  <a16:creationId xmlns:a16="http://schemas.microsoft.com/office/drawing/2014/main" id="{07DE391E-49AD-40DD-BDF6-728E967B449B}"/>
                </a:ext>
              </a:extLst>
            </p:cNvPr>
            <p:cNvSpPr txBox="1"/>
            <p:nvPr/>
          </p:nvSpPr>
          <p:spPr>
            <a:xfrm>
              <a:off x="1932840" y="1171775"/>
              <a:ext cx="1071633" cy="430887"/>
            </a:xfrm>
            <a:prstGeom prst="rect">
              <a:avLst/>
            </a:prstGeom>
            <a:noFill/>
          </p:spPr>
          <p:txBody>
            <a:bodyPr wrap="square" rtlCol="0">
              <a:spAutoFit/>
            </a:bodyPr>
            <a:lstStyle/>
            <a:p>
              <a:pPr algn="ctr"/>
              <a:r>
                <a:rPr lang="es-ES" sz="1100" dirty="0"/>
                <a:t>SEPTEMBER</a:t>
              </a:r>
              <a:br>
                <a:rPr lang="es-ES" sz="1100" dirty="0"/>
              </a:br>
              <a:r>
                <a:rPr lang="es-ES" sz="1100" dirty="0"/>
                <a:t>2018</a:t>
              </a:r>
            </a:p>
          </p:txBody>
        </p:sp>
      </p:grpSp>
      <p:sp>
        <p:nvSpPr>
          <p:cNvPr id="91" name="Rectángulo 90">
            <a:extLst>
              <a:ext uri="{FF2B5EF4-FFF2-40B4-BE49-F238E27FC236}">
                <a16:creationId xmlns:a16="http://schemas.microsoft.com/office/drawing/2014/main" id="{92869C58-C69C-4EB1-9616-741A71157FAD}"/>
              </a:ext>
            </a:extLst>
          </p:cNvPr>
          <p:cNvSpPr/>
          <p:nvPr/>
        </p:nvSpPr>
        <p:spPr>
          <a:xfrm>
            <a:off x="2840606" y="4782049"/>
            <a:ext cx="1331970" cy="461665"/>
          </a:xfrm>
          <a:prstGeom prst="rect">
            <a:avLst/>
          </a:prstGeom>
        </p:spPr>
        <p:txBody>
          <a:bodyPr wrap="square">
            <a:spAutoFit/>
          </a:bodyPr>
          <a:lstStyle/>
          <a:p>
            <a:pPr algn="ctr"/>
            <a:r>
              <a:rPr lang="es-ES" sz="1200" dirty="0"/>
              <a:t>COMMERCIAL ACTION - 1</a:t>
            </a:r>
          </a:p>
        </p:txBody>
      </p:sp>
      <p:grpSp>
        <p:nvGrpSpPr>
          <p:cNvPr id="67" name="Grupo 66">
            <a:extLst>
              <a:ext uri="{FF2B5EF4-FFF2-40B4-BE49-F238E27FC236}">
                <a16:creationId xmlns:a16="http://schemas.microsoft.com/office/drawing/2014/main" id="{EDC0C4B7-1512-43A8-B426-87AA67BB7E73}"/>
              </a:ext>
            </a:extLst>
          </p:cNvPr>
          <p:cNvGrpSpPr/>
          <p:nvPr/>
        </p:nvGrpSpPr>
        <p:grpSpPr>
          <a:xfrm>
            <a:off x="8249126" y="468157"/>
            <a:ext cx="1260000" cy="1260000"/>
            <a:chOff x="2500780" y="2414576"/>
            <a:chExt cx="1260000" cy="1260000"/>
          </a:xfrm>
        </p:grpSpPr>
        <p:pic>
          <p:nvPicPr>
            <p:cNvPr id="72" name="Gráfico 71" descr="Señal">
              <a:extLst>
                <a:ext uri="{FF2B5EF4-FFF2-40B4-BE49-F238E27FC236}">
                  <a16:creationId xmlns:a16="http://schemas.microsoft.com/office/drawing/2014/main" id="{925BAEA7-3635-4829-8B2C-03BCCE829F4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500780" y="2414576"/>
              <a:ext cx="1260000" cy="1260000"/>
            </a:xfrm>
            <a:prstGeom prst="rect">
              <a:avLst/>
            </a:prstGeom>
          </p:spPr>
        </p:pic>
        <p:sp>
          <p:nvSpPr>
            <p:cNvPr id="74" name="CuadroTexto 73">
              <a:extLst>
                <a:ext uri="{FF2B5EF4-FFF2-40B4-BE49-F238E27FC236}">
                  <a16:creationId xmlns:a16="http://schemas.microsoft.com/office/drawing/2014/main" id="{37F4AE89-B982-48F0-BB09-1D80D75DDC06}"/>
                </a:ext>
              </a:extLst>
            </p:cNvPr>
            <p:cNvSpPr txBox="1"/>
            <p:nvPr/>
          </p:nvSpPr>
          <p:spPr>
            <a:xfrm>
              <a:off x="2789294" y="2666464"/>
              <a:ext cx="664129" cy="430887"/>
            </a:xfrm>
            <a:prstGeom prst="rect">
              <a:avLst/>
            </a:prstGeom>
            <a:noFill/>
          </p:spPr>
          <p:txBody>
            <a:bodyPr wrap="square" rtlCol="0">
              <a:spAutoFit/>
            </a:bodyPr>
            <a:lstStyle/>
            <a:p>
              <a:pPr algn="ctr"/>
              <a:r>
                <a:rPr lang="es-ES" sz="1100" dirty="0"/>
                <a:t>JUNE</a:t>
              </a:r>
              <a:br>
                <a:rPr lang="es-ES" sz="1100" dirty="0"/>
              </a:br>
              <a:r>
                <a:rPr lang="es-ES" sz="1100" dirty="0"/>
                <a:t>2019</a:t>
              </a:r>
            </a:p>
          </p:txBody>
        </p:sp>
      </p:grpSp>
      <p:pic>
        <p:nvPicPr>
          <p:cNvPr id="2" name="Audio 1">
            <a:hlinkClick r:id="" action="ppaction://media"/>
            <a:extLst>
              <a:ext uri="{FF2B5EF4-FFF2-40B4-BE49-F238E27FC236}">
                <a16:creationId xmlns:a16="http://schemas.microsoft.com/office/drawing/2014/main" id="{4B08D52D-5358-4DC8-8430-EEB71A2854D3}"/>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366500" y="6032500"/>
            <a:ext cx="609600" cy="609600"/>
          </a:xfrm>
          <a:prstGeom prst="rect">
            <a:avLst/>
          </a:prstGeom>
        </p:spPr>
      </p:pic>
      <p:sp>
        <p:nvSpPr>
          <p:cNvPr id="26" name="Rectángulo 90">
            <a:extLst>
              <a:ext uri="{FF2B5EF4-FFF2-40B4-BE49-F238E27FC236}">
                <a16:creationId xmlns:a16="http://schemas.microsoft.com/office/drawing/2014/main" id="{41124A56-C053-4C41-8D08-43AF6AEAAB01}"/>
              </a:ext>
            </a:extLst>
          </p:cNvPr>
          <p:cNvSpPr/>
          <p:nvPr/>
        </p:nvSpPr>
        <p:spPr>
          <a:xfrm>
            <a:off x="6141069" y="4911552"/>
            <a:ext cx="1331970" cy="461665"/>
          </a:xfrm>
          <a:prstGeom prst="rect">
            <a:avLst/>
          </a:prstGeom>
        </p:spPr>
        <p:txBody>
          <a:bodyPr wrap="square">
            <a:spAutoFit/>
          </a:bodyPr>
          <a:lstStyle/>
          <a:p>
            <a:pPr algn="ctr"/>
            <a:r>
              <a:rPr lang="es-ES" sz="1200" dirty="0"/>
              <a:t>COMMERCIAL ACTION - 2</a:t>
            </a:r>
          </a:p>
        </p:txBody>
      </p:sp>
      <p:sp>
        <p:nvSpPr>
          <p:cNvPr id="27" name="Rectángulo 90">
            <a:extLst>
              <a:ext uri="{FF2B5EF4-FFF2-40B4-BE49-F238E27FC236}">
                <a16:creationId xmlns:a16="http://schemas.microsoft.com/office/drawing/2014/main" id="{940D1890-2B13-42AF-A2D8-EB61EBC79AFC}"/>
              </a:ext>
            </a:extLst>
          </p:cNvPr>
          <p:cNvSpPr/>
          <p:nvPr/>
        </p:nvSpPr>
        <p:spPr>
          <a:xfrm>
            <a:off x="4919054" y="3179751"/>
            <a:ext cx="1331970" cy="461665"/>
          </a:xfrm>
          <a:prstGeom prst="rect">
            <a:avLst/>
          </a:prstGeom>
        </p:spPr>
        <p:txBody>
          <a:bodyPr wrap="square">
            <a:spAutoFit/>
          </a:bodyPr>
          <a:lstStyle/>
          <a:p>
            <a:pPr algn="ctr"/>
            <a:r>
              <a:rPr lang="es-ES" sz="1200" dirty="0"/>
              <a:t>COMMERCIAL ACTION - 3</a:t>
            </a:r>
          </a:p>
        </p:txBody>
      </p:sp>
      <p:sp>
        <p:nvSpPr>
          <p:cNvPr id="28" name="Rectángulo 90">
            <a:extLst>
              <a:ext uri="{FF2B5EF4-FFF2-40B4-BE49-F238E27FC236}">
                <a16:creationId xmlns:a16="http://schemas.microsoft.com/office/drawing/2014/main" id="{62BBCDED-4C2E-4ED1-99B9-2320B85C9C9B}"/>
              </a:ext>
            </a:extLst>
          </p:cNvPr>
          <p:cNvSpPr/>
          <p:nvPr/>
        </p:nvSpPr>
        <p:spPr>
          <a:xfrm>
            <a:off x="4764030" y="1169271"/>
            <a:ext cx="1331970" cy="461665"/>
          </a:xfrm>
          <a:prstGeom prst="rect">
            <a:avLst/>
          </a:prstGeom>
        </p:spPr>
        <p:txBody>
          <a:bodyPr wrap="square">
            <a:spAutoFit/>
          </a:bodyPr>
          <a:lstStyle/>
          <a:p>
            <a:pPr algn="ctr"/>
            <a:r>
              <a:rPr lang="es-ES" sz="1200" dirty="0"/>
              <a:t>COMMERCIAL ACTION - 4</a:t>
            </a:r>
          </a:p>
        </p:txBody>
      </p:sp>
      <p:sp>
        <p:nvSpPr>
          <p:cNvPr id="29" name="Rectángulo 90">
            <a:extLst>
              <a:ext uri="{FF2B5EF4-FFF2-40B4-BE49-F238E27FC236}">
                <a16:creationId xmlns:a16="http://schemas.microsoft.com/office/drawing/2014/main" id="{4776D662-B4E7-43F4-8B89-4A5C28C8E245}"/>
              </a:ext>
            </a:extLst>
          </p:cNvPr>
          <p:cNvSpPr/>
          <p:nvPr/>
        </p:nvSpPr>
        <p:spPr>
          <a:xfrm>
            <a:off x="4356386" y="4883476"/>
            <a:ext cx="1331970" cy="461665"/>
          </a:xfrm>
          <a:prstGeom prst="rect">
            <a:avLst/>
          </a:prstGeom>
        </p:spPr>
        <p:txBody>
          <a:bodyPr wrap="square">
            <a:spAutoFit/>
          </a:bodyPr>
          <a:lstStyle/>
          <a:p>
            <a:pPr algn="ctr"/>
            <a:r>
              <a:rPr lang="es-ES" sz="1200" dirty="0"/>
              <a:t>MARKETING</a:t>
            </a:r>
            <a:br>
              <a:rPr lang="es-ES" sz="1200" dirty="0"/>
            </a:br>
            <a:r>
              <a:rPr lang="es-ES" sz="1200" dirty="0"/>
              <a:t>ACTION - 1</a:t>
            </a:r>
          </a:p>
        </p:txBody>
      </p:sp>
      <p:sp>
        <p:nvSpPr>
          <p:cNvPr id="30" name="Rectángulo 90">
            <a:extLst>
              <a:ext uri="{FF2B5EF4-FFF2-40B4-BE49-F238E27FC236}">
                <a16:creationId xmlns:a16="http://schemas.microsoft.com/office/drawing/2014/main" id="{B04DBDF7-0C98-4651-A91A-9F4F4A95BA97}"/>
              </a:ext>
            </a:extLst>
          </p:cNvPr>
          <p:cNvSpPr/>
          <p:nvPr/>
        </p:nvSpPr>
        <p:spPr>
          <a:xfrm>
            <a:off x="6834136" y="3814819"/>
            <a:ext cx="1385999" cy="461665"/>
          </a:xfrm>
          <a:prstGeom prst="rect">
            <a:avLst/>
          </a:prstGeom>
        </p:spPr>
        <p:txBody>
          <a:bodyPr wrap="square">
            <a:spAutoFit/>
          </a:bodyPr>
          <a:lstStyle/>
          <a:p>
            <a:pPr algn="ctr"/>
            <a:r>
              <a:rPr lang="es-ES" sz="1200" dirty="0"/>
              <a:t>MARKETING</a:t>
            </a:r>
            <a:br>
              <a:rPr lang="es-ES" sz="1200" dirty="0"/>
            </a:br>
            <a:r>
              <a:rPr lang="es-ES" sz="1200" dirty="0"/>
              <a:t>ACTION - 2</a:t>
            </a:r>
          </a:p>
        </p:txBody>
      </p:sp>
      <p:sp>
        <p:nvSpPr>
          <p:cNvPr id="31" name="Rectángulo 90">
            <a:extLst>
              <a:ext uri="{FF2B5EF4-FFF2-40B4-BE49-F238E27FC236}">
                <a16:creationId xmlns:a16="http://schemas.microsoft.com/office/drawing/2014/main" id="{C1A40429-F44A-41EB-B958-F2511F39F56C}"/>
              </a:ext>
            </a:extLst>
          </p:cNvPr>
          <p:cNvSpPr/>
          <p:nvPr/>
        </p:nvSpPr>
        <p:spPr>
          <a:xfrm>
            <a:off x="3089191" y="1490350"/>
            <a:ext cx="1331970" cy="461665"/>
          </a:xfrm>
          <a:prstGeom prst="rect">
            <a:avLst/>
          </a:prstGeom>
        </p:spPr>
        <p:txBody>
          <a:bodyPr wrap="square">
            <a:spAutoFit/>
          </a:bodyPr>
          <a:lstStyle/>
          <a:p>
            <a:pPr algn="ctr"/>
            <a:r>
              <a:rPr lang="es-ES" sz="1200" dirty="0"/>
              <a:t>MARKETING</a:t>
            </a:r>
            <a:br>
              <a:rPr lang="es-ES" sz="1200" dirty="0"/>
            </a:br>
            <a:r>
              <a:rPr lang="es-ES" sz="1200" dirty="0"/>
              <a:t>ACTION - 3</a:t>
            </a:r>
          </a:p>
        </p:txBody>
      </p:sp>
      <p:sp>
        <p:nvSpPr>
          <p:cNvPr id="32" name="Rectángulo 90">
            <a:extLst>
              <a:ext uri="{FF2B5EF4-FFF2-40B4-BE49-F238E27FC236}">
                <a16:creationId xmlns:a16="http://schemas.microsoft.com/office/drawing/2014/main" id="{6292E1F7-03A2-45D5-AB8F-9E02E1037D86}"/>
              </a:ext>
            </a:extLst>
          </p:cNvPr>
          <p:cNvSpPr/>
          <p:nvPr/>
        </p:nvSpPr>
        <p:spPr>
          <a:xfrm>
            <a:off x="6779856" y="464804"/>
            <a:ext cx="1331970" cy="338554"/>
          </a:xfrm>
          <a:prstGeom prst="rect">
            <a:avLst/>
          </a:prstGeom>
        </p:spPr>
        <p:txBody>
          <a:bodyPr wrap="square">
            <a:spAutoFit/>
          </a:bodyPr>
          <a:lstStyle/>
          <a:p>
            <a:pPr algn="ctr"/>
            <a:r>
              <a:rPr lang="es-ES" sz="1600" b="1" dirty="0"/>
              <a:t>DECISSION</a:t>
            </a:r>
          </a:p>
        </p:txBody>
      </p:sp>
      <p:sp>
        <p:nvSpPr>
          <p:cNvPr id="4" name="Rectangle 3">
            <a:extLst>
              <a:ext uri="{FF2B5EF4-FFF2-40B4-BE49-F238E27FC236}">
                <a16:creationId xmlns:a16="http://schemas.microsoft.com/office/drawing/2014/main" id="{9FD4050D-E4D9-4579-A1AE-42537FFD2D7B}"/>
              </a:ext>
            </a:extLst>
          </p:cNvPr>
          <p:cNvSpPr/>
          <p:nvPr/>
        </p:nvSpPr>
        <p:spPr>
          <a:xfrm>
            <a:off x="2051144" y="5988777"/>
            <a:ext cx="8113776" cy="707886"/>
          </a:xfrm>
          <a:prstGeom prst="rect">
            <a:avLst/>
          </a:prstGeom>
        </p:spPr>
        <p:txBody>
          <a:bodyPr>
            <a:spAutoFit/>
          </a:bodyPr>
          <a:lstStyle/>
          <a:p>
            <a:pPr algn="ctr"/>
            <a:r>
              <a:rPr lang="en-US" sz="2000" b="1" dirty="0">
                <a:solidFill>
                  <a:srgbClr val="0070C0"/>
                </a:solidFill>
              </a:rPr>
              <a:t>The course is divided into terms, the first term runs from September to January, the second from January to April, and the last from April to June. </a:t>
            </a:r>
          </a:p>
        </p:txBody>
      </p:sp>
      <p:sp>
        <p:nvSpPr>
          <p:cNvPr id="33" name="Rectangle 32">
            <a:extLst>
              <a:ext uri="{FF2B5EF4-FFF2-40B4-BE49-F238E27FC236}">
                <a16:creationId xmlns:a16="http://schemas.microsoft.com/office/drawing/2014/main" id="{49BB2897-5050-4113-AF80-E8404B19A6B9}"/>
              </a:ext>
            </a:extLst>
          </p:cNvPr>
          <p:cNvSpPr/>
          <p:nvPr/>
        </p:nvSpPr>
        <p:spPr>
          <a:xfrm>
            <a:off x="1641446" y="5976653"/>
            <a:ext cx="8925154" cy="763083"/>
          </a:xfrm>
          <a:prstGeom prst="rect">
            <a:avLst/>
          </a:prstGeom>
        </p:spPr>
        <p:txBody>
          <a:bodyPr>
            <a:spAutoFit/>
          </a:bodyPr>
          <a:lstStyle/>
          <a:p>
            <a:pPr algn="ctr"/>
            <a:r>
              <a:rPr lang="en-US" sz="2000" b="1" dirty="0">
                <a:solidFill>
                  <a:srgbClr val="0070C0"/>
                </a:solidFill>
              </a:rPr>
              <a:t>During the school year we carry out a series of commercial and marketing actions to build customer loyalty. These actions can be aimed at the teacher or the school.</a:t>
            </a:r>
          </a:p>
        </p:txBody>
      </p:sp>
    </p:spTree>
    <p:custDataLst>
      <p:tags r:id="rId1"/>
    </p:custDataLst>
    <p:extLst>
      <p:ext uri="{BB962C8B-B14F-4D97-AF65-F5344CB8AC3E}">
        <p14:creationId xmlns:p14="http://schemas.microsoft.com/office/powerpoint/2010/main" val="1581444711"/>
      </p:ext>
    </p:extLst>
  </p:cSld>
  <p:clrMapOvr>
    <a:masterClrMapping/>
  </p:clrMapOvr>
  <mc:AlternateContent xmlns:mc="http://schemas.openxmlformats.org/markup-compatibility/2006" xmlns:p14="http://schemas.microsoft.com/office/powerpoint/2010/main">
    <mc:Choice Requires="p14">
      <p:transition spd="slow" p14:dur="2000" advTm="27539"/>
    </mc:Choice>
    <mc:Fallback xmlns="">
      <p:transition spd="slow" advTm="2753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2" presetClass="entr" presetSubtype="1" fill="hold" nodeType="clickEffect">
                                  <p:stCondLst>
                                    <p:cond delay="500"/>
                                  </p:stCondLst>
                                  <p:childTnLst>
                                    <p:set>
                                      <p:cBhvr>
                                        <p:cTn id="10" dur="1" fill="hold">
                                          <p:stCondLst>
                                            <p:cond delay="0"/>
                                          </p:stCondLst>
                                        </p:cTn>
                                        <p:tgtEl>
                                          <p:spTgt spid="64"/>
                                        </p:tgtEl>
                                        <p:attrNameLst>
                                          <p:attrName>style.visibility</p:attrName>
                                        </p:attrNameLst>
                                      </p:cBhvr>
                                      <p:to>
                                        <p:strVal val="visible"/>
                                      </p:to>
                                    </p:set>
                                    <p:anim calcmode="lin" valueType="num">
                                      <p:cBhvr additive="base">
                                        <p:cTn id="11" dur="500" fill="hold"/>
                                        <p:tgtEl>
                                          <p:spTgt spid="64"/>
                                        </p:tgtEl>
                                        <p:attrNameLst>
                                          <p:attrName>ppt_x</p:attrName>
                                        </p:attrNameLst>
                                      </p:cBhvr>
                                      <p:tavLst>
                                        <p:tav tm="0">
                                          <p:val>
                                            <p:strVal val="#ppt_x"/>
                                          </p:val>
                                        </p:tav>
                                        <p:tav tm="100000">
                                          <p:val>
                                            <p:strVal val="#ppt_x"/>
                                          </p:val>
                                        </p:tav>
                                      </p:tavLst>
                                    </p:anim>
                                    <p:anim calcmode="lin" valueType="num">
                                      <p:cBhvr additive="base">
                                        <p:cTn id="12" dur="500" fill="hold"/>
                                        <p:tgtEl>
                                          <p:spTgt spid="64"/>
                                        </p:tgtEl>
                                        <p:attrNameLst>
                                          <p:attrName>ppt_y</p:attrName>
                                        </p:attrNameLst>
                                      </p:cBhvr>
                                      <p:tavLst>
                                        <p:tav tm="0">
                                          <p:val>
                                            <p:strVal val="0-#ppt_h/2"/>
                                          </p:val>
                                        </p:tav>
                                        <p:tav tm="100000">
                                          <p:val>
                                            <p:strVal val="#ppt_y"/>
                                          </p:val>
                                        </p:tav>
                                      </p:tavLst>
                                    </p:anim>
                                  </p:childTnLst>
                                </p:cTn>
                              </p:par>
                              <p:par>
                                <p:cTn id="13" presetID="1" presetClass="entr" presetSubtype="0" fill="hold" grpId="0" nodeType="withEffect">
                                  <p:stCondLst>
                                    <p:cond delay="500"/>
                                  </p:stCondLst>
                                  <p:childTnLst>
                                    <p:set>
                                      <p:cBhvr>
                                        <p:cTn id="14" dur="1" fill="hold">
                                          <p:stCondLst>
                                            <p:cond delay="0"/>
                                          </p:stCondLst>
                                        </p:cTn>
                                        <p:tgtEl>
                                          <p:spTgt spid="4"/>
                                        </p:tgtEl>
                                        <p:attrNameLst>
                                          <p:attrName>style.visibility</p:attrName>
                                        </p:attrNameLst>
                                      </p:cBhvr>
                                      <p:to>
                                        <p:strVal val="visible"/>
                                      </p:to>
                                    </p:set>
                                  </p:childTnLst>
                                </p:cTn>
                              </p:par>
                            </p:childTnLst>
                          </p:cTn>
                        </p:par>
                        <p:par>
                          <p:cTn id="15" fill="hold">
                            <p:stCondLst>
                              <p:cond delay="1000"/>
                            </p:stCondLst>
                            <p:childTnLst>
                              <p:par>
                                <p:cTn id="16" presetID="2" presetClass="entr" presetSubtype="1" fill="hold" nodeType="afterEffect">
                                  <p:stCondLst>
                                    <p:cond delay="500"/>
                                  </p:stCondLst>
                                  <p:childTnLst>
                                    <p:set>
                                      <p:cBhvr>
                                        <p:cTn id="17" dur="1" fill="hold">
                                          <p:stCondLst>
                                            <p:cond delay="0"/>
                                          </p:stCondLst>
                                        </p:cTn>
                                        <p:tgtEl>
                                          <p:spTgt spid="58"/>
                                        </p:tgtEl>
                                        <p:attrNameLst>
                                          <p:attrName>style.visibility</p:attrName>
                                        </p:attrNameLst>
                                      </p:cBhvr>
                                      <p:to>
                                        <p:strVal val="visible"/>
                                      </p:to>
                                    </p:set>
                                    <p:anim calcmode="lin" valueType="num">
                                      <p:cBhvr additive="base">
                                        <p:cTn id="18" dur="500" fill="hold"/>
                                        <p:tgtEl>
                                          <p:spTgt spid="58"/>
                                        </p:tgtEl>
                                        <p:attrNameLst>
                                          <p:attrName>ppt_x</p:attrName>
                                        </p:attrNameLst>
                                      </p:cBhvr>
                                      <p:tavLst>
                                        <p:tav tm="0">
                                          <p:val>
                                            <p:strVal val="#ppt_x"/>
                                          </p:val>
                                        </p:tav>
                                        <p:tav tm="100000">
                                          <p:val>
                                            <p:strVal val="#ppt_x"/>
                                          </p:val>
                                        </p:tav>
                                      </p:tavLst>
                                    </p:anim>
                                    <p:anim calcmode="lin" valueType="num">
                                      <p:cBhvr additive="base">
                                        <p:cTn id="19" dur="500" fill="hold"/>
                                        <p:tgtEl>
                                          <p:spTgt spid="58"/>
                                        </p:tgtEl>
                                        <p:attrNameLst>
                                          <p:attrName>ppt_y</p:attrName>
                                        </p:attrNameLst>
                                      </p:cBhvr>
                                      <p:tavLst>
                                        <p:tav tm="0">
                                          <p:val>
                                            <p:strVal val="0-#ppt_h/2"/>
                                          </p:val>
                                        </p:tav>
                                        <p:tav tm="100000">
                                          <p:val>
                                            <p:strVal val="#ppt_y"/>
                                          </p:val>
                                        </p:tav>
                                      </p:tavLst>
                                    </p:anim>
                                  </p:childTnLst>
                                </p:cTn>
                              </p:par>
                            </p:childTnLst>
                          </p:cTn>
                        </p:par>
                        <p:par>
                          <p:cTn id="20" fill="hold">
                            <p:stCondLst>
                              <p:cond delay="2000"/>
                            </p:stCondLst>
                            <p:childTnLst>
                              <p:par>
                                <p:cTn id="21" presetID="2" presetClass="entr" presetSubtype="1" fill="hold" nodeType="afterEffect">
                                  <p:stCondLst>
                                    <p:cond delay="500"/>
                                  </p:stCondLst>
                                  <p:childTnLst>
                                    <p:set>
                                      <p:cBhvr>
                                        <p:cTn id="22" dur="1" fill="hold">
                                          <p:stCondLst>
                                            <p:cond delay="0"/>
                                          </p:stCondLst>
                                        </p:cTn>
                                        <p:tgtEl>
                                          <p:spTgt spid="61"/>
                                        </p:tgtEl>
                                        <p:attrNameLst>
                                          <p:attrName>style.visibility</p:attrName>
                                        </p:attrNameLst>
                                      </p:cBhvr>
                                      <p:to>
                                        <p:strVal val="visible"/>
                                      </p:to>
                                    </p:set>
                                    <p:anim calcmode="lin" valueType="num">
                                      <p:cBhvr additive="base">
                                        <p:cTn id="23" dur="500" fill="hold"/>
                                        <p:tgtEl>
                                          <p:spTgt spid="61"/>
                                        </p:tgtEl>
                                        <p:attrNameLst>
                                          <p:attrName>ppt_x</p:attrName>
                                        </p:attrNameLst>
                                      </p:cBhvr>
                                      <p:tavLst>
                                        <p:tav tm="0">
                                          <p:val>
                                            <p:strVal val="#ppt_x"/>
                                          </p:val>
                                        </p:tav>
                                        <p:tav tm="100000">
                                          <p:val>
                                            <p:strVal val="#ppt_x"/>
                                          </p:val>
                                        </p:tav>
                                      </p:tavLst>
                                    </p:anim>
                                    <p:anim calcmode="lin" valueType="num">
                                      <p:cBhvr additive="base">
                                        <p:cTn id="24" dur="500" fill="hold"/>
                                        <p:tgtEl>
                                          <p:spTgt spid="61"/>
                                        </p:tgtEl>
                                        <p:attrNameLst>
                                          <p:attrName>ppt_y</p:attrName>
                                        </p:attrNameLst>
                                      </p:cBhvr>
                                      <p:tavLst>
                                        <p:tav tm="0">
                                          <p:val>
                                            <p:strVal val="0-#ppt_h/2"/>
                                          </p:val>
                                        </p:tav>
                                        <p:tav tm="100000">
                                          <p:val>
                                            <p:strVal val="#ppt_y"/>
                                          </p:val>
                                        </p:tav>
                                      </p:tavLst>
                                    </p:anim>
                                  </p:childTnLst>
                                </p:cTn>
                              </p:par>
                            </p:childTnLst>
                          </p:cTn>
                        </p:par>
                        <p:par>
                          <p:cTn id="25" fill="hold">
                            <p:stCondLst>
                              <p:cond delay="3000"/>
                            </p:stCondLst>
                            <p:childTnLst>
                              <p:par>
                                <p:cTn id="26" presetID="2" presetClass="entr" presetSubtype="1" fill="hold" nodeType="afterEffect">
                                  <p:stCondLst>
                                    <p:cond delay="500"/>
                                  </p:stCondLst>
                                  <p:childTnLst>
                                    <p:set>
                                      <p:cBhvr>
                                        <p:cTn id="27" dur="1" fill="hold">
                                          <p:stCondLst>
                                            <p:cond delay="0"/>
                                          </p:stCondLst>
                                        </p:cTn>
                                        <p:tgtEl>
                                          <p:spTgt spid="67"/>
                                        </p:tgtEl>
                                        <p:attrNameLst>
                                          <p:attrName>style.visibility</p:attrName>
                                        </p:attrNameLst>
                                      </p:cBhvr>
                                      <p:to>
                                        <p:strVal val="visible"/>
                                      </p:to>
                                    </p:set>
                                    <p:anim calcmode="lin" valueType="num">
                                      <p:cBhvr additive="base">
                                        <p:cTn id="28" dur="500" fill="hold"/>
                                        <p:tgtEl>
                                          <p:spTgt spid="67"/>
                                        </p:tgtEl>
                                        <p:attrNameLst>
                                          <p:attrName>ppt_x</p:attrName>
                                        </p:attrNameLst>
                                      </p:cBhvr>
                                      <p:tavLst>
                                        <p:tav tm="0">
                                          <p:val>
                                            <p:strVal val="#ppt_x"/>
                                          </p:val>
                                        </p:tav>
                                        <p:tav tm="100000">
                                          <p:val>
                                            <p:strVal val="#ppt_x"/>
                                          </p:val>
                                        </p:tav>
                                      </p:tavLst>
                                    </p:anim>
                                    <p:anim calcmode="lin" valueType="num">
                                      <p:cBhvr additive="base">
                                        <p:cTn id="29" dur="500" fill="hold"/>
                                        <p:tgtEl>
                                          <p:spTgt spid="67"/>
                                        </p:tgtEl>
                                        <p:attrNameLst>
                                          <p:attrName>ppt_y</p:attrName>
                                        </p:attrNameLst>
                                      </p:cBhvr>
                                      <p:tavLst>
                                        <p:tav tm="0">
                                          <p:val>
                                            <p:strVal val="0-#ppt_h/2"/>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1" presetClass="exit" presetSubtype="0" fill="hold" grpId="1" nodeType="clickEffect">
                                  <p:stCondLst>
                                    <p:cond delay="0"/>
                                  </p:stCondLst>
                                  <p:childTnLst>
                                    <p:set>
                                      <p:cBhvr>
                                        <p:cTn id="33" dur="1" fill="hold">
                                          <p:stCondLst>
                                            <p:cond delay="0"/>
                                          </p:stCondLst>
                                        </p:cTn>
                                        <p:tgtEl>
                                          <p:spTgt spid="4"/>
                                        </p:tgtEl>
                                        <p:attrNameLst>
                                          <p:attrName>style.visibility</p:attrName>
                                        </p:attrNameLst>
                                      </p:cBhvr>
                                      <p:to>
                                        <p:strVal val="hidden"/>
                                      </p:to>
                                    </p:set>
                                  </p:childTnLst>
                                </p:cTn>
                              </p:par>
                              <p:par>
                                <p:cTn id="34" presetID="1" presetClass="entr" presetSubtype="0" fill="hold" grpId="0" nodeType="withEffect">
                                  <p:stCondLst>
                                    <p:cond delay="0"/>
                                  </p:stCondLst>
                                  <p:childTnLst>
                                    <p:set>
                                      <p:cBhvr>
                                        <p:cTn id="35" dur="1" fill="hold">
                                          <p:stCondLst>
                                            <p:cond delay="0"/>
                                          </p:stCondLst>
                                        </p:cTn>
                                        <p:tgtEl>
                                          <p:spTgt spid="33"/>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1000"/>
                                  </p:stCondLst>
                                  <p:childTnLst>
                                    <p:set>
                                      <p:cBhvr>
                                        <p:cTn id="39" dur="1" fill="hold">
                                          <p:stCondLst>
                                            <p:cond delay="0"/>
                                          </p:stCondLst>
                                        </p:cTn>
                                        <p:tgtEl>
                                          <p:spTgt spid="91"/>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1000"/>
                                  </p:stCondLst>
                                  <p:childTnLst>
                                    <p:set>
                                      <p:cBhvr>
                                        <p:cTn id="43" dur="1" fill="hold">
                                          <p:stCondLst>
                                            <p:cond delay="0"/>
                                          </p:stCondLst>
                                        </p:cTn>
                                        <p:tgtEl>
                                          <p:spTgt spid="26"/>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1000"/>
                                  </p:stCondLst>
                                  <p:childTnLst>
                                    <p:set>
                                      <p:cBhvr>
                                        <p:cTn id="47" dur="1" fill="hold">
                                          <p:stCondLst>
                                            <p:cond delay="0"/>
                                          </p:stCondLst>
                                        </p:cTn>
                                        <p:tgtEl>
                                          <p:spTgt spid="27"/>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1000"/>
                                  </p:stCondLst>
                                  <p:childTnLst>
                                    <p:set>
                                      <p:cBhvr>
                                        <p:cTn id="51" dur="1" fill="hold">
                                          <p:stCondLst>
                                            <p:cond delay="0"/>
                                          </p:stCondLst>
                                        </p:cTn>
                                        <p:tgtEl>
                                          <p:spTgt spid="28"/>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1000"/>
                                  </p:stCondLst>
                                  <p:childTnLst>
                                    <p:set>
                                      <p:cBhvr>
                                        <p:cTn id="55" dur="1" fill="hold">
                                          <p:stCondLst>
                                            <p:cond delay="0"/>
                                          </p:stCondLst>
                                        </p:cTn>
                                        <p:tgtEl>
                                          <p:spTgt spid="29"/>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grpId="0" nodeType="clickEffect">
                                  <p:stCondLst>
                                    <p:cond delay="1000"/>
                                  </p:stCondLst>
                                  <p:childTnLst>
                                    <p:set>
                                      <p:cBhvr>
                                        <p:cTn id="59" dur="1" fill="hold">
                                          <p:stCondLst>
                                            <p:cond delay="0"/>
                                          </p:stCondLst>
                                        </p:cTn>
                                        <p:tgtEl>
                                          <p:spTgt spid="30"/>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grpId="0" nodeType="clickEffect">
                                  <p:stCondLst>
                                    <p:cond delay="1000"/>
                                  </p:stCondLst>
                                  <p:childTnLst>
                                    <p:set>
                                      <p:cBhvr>
                                        <p:cTn id="63" dur="1" fill="hold">
                                          <p:stCondLst>
                                            <p:cond delay="0"/>
                                          </p:stCondLst>
                                        </p:cTn>
                                        <p:tgtEl>
                                          <p:spTgt spid="31"/>
                                        </p:tgtEl>
                                        <p:attrNameLst>
                                          <p:attrName>style.visibility</p:attrName>
                                        </p:attrNameLst>
                                      </p:cBhvr>
                                      <p:to>
                                        <p:strVal val="visible"/>
                                      </p:to>
                                    </p:set>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grpId="0" nodeType="clickEffect">
                                  <p:stCondLst>
                                    <p:cond delay="1000"/>
                                  </p:stCondLst>
                                  <p:childTnLst>
                                    <p:set>
                                      <p:cBhvr>
                                        <p:cTn id="67"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100000" showWhenStopped="0">
                <p:cTn id="68" fill="hold" display="0">
                  <p:stCondLst>
                    <p:cond delay="indefinite"/>
                  </p:stCondLst>
                  <p:endCondLst>
                    <p:cond evt="onStopAudio" delay="0">
                      <p:tgtEl>
                        <p:sldTgt/>
                      </p:tgtEl>
                    </p:cond>
                  </p:endCondLst>
                </p:cTn>
                <p:tgtEl>
                  <p:spTgt spid="2"/>
                </p:tgtEl>
              </p:cMediaNode>
            </p:audio>
          </p:childTnLst>
        </p:cTn>
      </p:par>
    </p:tnLst>
    <p:bldLst>
      <p:bldP spid="91" grpId="0"/>
      <p:bldP spid="26" grpId="0"/>
      <p:bldP spid="27" grpId="0"/>
      <p:bldP spid="28" grpId="0"/>
      <p:bldP spid="29" grpId="0"/>
      <p:bldP spid="30" grpId="0"/>
      <p:bldP spid="31" grpId="0"/>
      <p:bldP spid="32" grpId="0"/>
      <p:bldP spid="4" grpId="0"/>
      <p:bldP spid="4" grpId="1"/>
      <p:bldP spid="3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ítulo 8">
            <a:extLst>
              <a:ext uri="{FF2B5EF4-FFF2-40B4-BE49-F238E27FC236}">
                <a16:creationId xmlns:a16="http://schemas.microsoft.com/office/drawing/2014/main" id="{4974AA5A-D3AF-402A-BF29-831DDA196E91}"/>
              </a:ext>
            </a:extLst>
          </p:cNvPr>
          <p:cNvSpPr>
            <a:spLocks noGrp="1"/>
          </p:cNvSpPr>
          <p:nvPr>
            <p:ph type="title"/>
          </p:nvPr>
        </p:nvSpPr>
        <p:spPr/>
        <p:txBody>
          <a:bodyPr/>
          <a:lstStyle/>
          <a:p>
            <a:endParaRPr lang="es-ES"/>
          </a:p>
        </p:txBody>
      </p:sp>
      <p:sp>
        <p:nvSpPr>
          <p:cNvPr id="10" name="Marcador de texto 9">
            <a:extLst>
              <a:ext uri="{FF2B5EF4-FFF2-40B4-BE49-F238E27FC236}">
                <a16:creationId xmlns:a16="http://schemas.microsoft.com/office/drawing/2014/main" id="{A0AAFC7E-07EE-4785-B05D-8EAD117EC2A0}"/>
              </a:ext>
            </a:extLst>
          </p:cNvPr>
          <p:cNvSpPr>
            <a:spLocks noGrp="1"/>
          </p:cNvSpPr>
          <p:nvPr>
            <p:ph type="body" sz="quarter" idx="13"/>
          </p:nvPr>
        </p:nvSpPr>
        <p:spPr/>
        <p:txBody>
          <a:bodyPr/>
          <a:lstStyle/>
          <a:p>
            <a:endParaRPr lang="es-ES"/>
          </a:p>
        </p:txBody>
      </p:sp>
      <p:pic>
        <p:nvPicPr>
          <p:cNvPr id="11" name="Imagen 10">
            <a:extLst>
              <a:ext uri="{FF2B5EF4-FFF2-40B4-BE49-F238E27FC236}">
                <a16:creationId xmlns:a16="http://schemas.microsoft.com/office/drawing/2014/main" id="{5E9EA762-F954-41DB-B07B-85134A1C611F}"/>
              </a:ext>
            </a:extLst>
          </p:cNvPr>
          <p:cNvPicPr>
            <a:picLocks noChangeAspect="1"/>
          </p:cNvPicPr>
          <p:nvPr/>
        </p:nvPicPr>
        <p:blipFill>
          <a:blip r:embed="rId5"/>
          <a:stretch>
            <a:fillRect/>
          </a:stretch>
        </p:blipFill>
        <p:spPr>
          <a:xfrm>
            <a:off x="887076" y="2646947"/>
            <a:ext cx="2221627" cy="1725028"/>
          </a:xfrm>
          <a:prstGeom prst="rect">
            <a:avLst/>
          </a:prstGeom>
        </p:spPr>
      </p:pic>
      <p:pic>
        <p:nvPicPr>
          <p:cNvPr id="1026" name="Picture 2" descr="Resultado de imagen de python">
            <a:extLst>
              <a:ext uri="{FF2B5EF4-FFF2-40B4-BE49-F238E27FC236}">
                <a16:creationId xmlns:a16="http://schemas.microsoft.com/office/drawing/2014/main" id="{927BDEC2-B1F4-4725-B53B-77ACA9889B7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956511" y="2421731"/>
            <a:ext cx="2014537" cy="2014537"/>
          </a:xfrm>
          <a:prstGeom prst="rect">
            <a:avLst/>
          </a:prstGeom>
          <a:noFill/>
          <a:extLst>
            <a:ext uri="{909E8E84-426E-40DD-AFC4-6F175D3DCCD1}">
              <a14:hiddenFill xmlns:a14="http://schemas.microsoft.com/office/drawing/2010/main">
                <a:solidFill>
                  <a:srgbClr val="FFFFFF"/>
                </a:solidFill>
              </a14:hiddenFill>
            </a:ext>
          </a:extLst>
        </p:spPr>
      </p:pic>
      <p:pic>
        <p:nvPicPr>
          <p:cNvPr id="2" name="Audio 1">
            <a:hlinkClick r:id="" action="ppaction://media"/>
            <a:extLst>
              <a:ext uri="{FF2B5EF4-FFF2-40B4-BE49-F238E27FC236}">
                <a16:creationId xmlns:a16="http://schemas.microsoft.com/office/drawing/2014/main" id="{467993C1-6D54-4746-A8FC-49DC873A75D9}"/>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366500" y="6032500"/>
            <a:ext cx="609600" cy="609600"/>
          </a:xfrm>
          <a:prstGeom prst="rect">
            <a:avLst/>
          </a:prstGeom>
        </p:spPr>
      </p:pic>
      <p:pic>
        <p:nvPicPr>
          <p:cNvPr id="3" name="Picture 2">
            <a:extLst>
              <a:ext uri="{FF2B5EF4-FFF2-40B4-BE49-F238E27FC236}">
                <a16:creationId xmlns:a16="http://schemas.microsoft.com/office/drawing/2014/main" id="{2B212029-7CA7-4045-B346-D0B692DD5EEE}"/>
              </a:ext>
            </a:extLst>
          </p:cNvPr>
          <p:cNvPicPr>
            <a:picLocks noChangeAspect="1"/>
          </p:cNvPicPr>
          <p:nvPr/>
        </p:nvPicPr>
        <p:blipFill>
          <a:blip r:embed="rId8"/>
          <a:stretch>
            <a:fillRect/>
          </a:stretch>
        </p:blipFill>
        <p:spPr>
          <a:xfrm>
            <a:off x="4577196" y="2558219"/>
            <a:ext cx="3037606" cy="1741561"/>
          </a:xfrm>
          <a:prstGeom prst="rect">
            <a:avLst/>
          </a:prstGeom>
        </p:spPr>
      </p:pic>
      <p:sp>
        <p:nvSpPr>
          <p:cNvPr id="4" name="Rectangle 3">
            <a:extLst>
              <a:ext uri="{FF2B5EF4-FFF2-40B4-BE49-F238E27FC236}">
                <a16:creationId xmlns:a16="http://schemas.microsoft.com/office/drawing/2014/main" id="{A5EF853F-6101-4B20-849B-6C8D81F72B36}"/>
              </a:ext>
            </a:extLst>
          </p:cNvPr>
          <p:cNvSpPr/>
          <p:nvPr/>
        </p:nvSpPr>
        <p:spPr>
          <a:xfrm>
            <a:off x="1440913" y="5337283"/>
            <a:ext cx="8925154" cy="1631216"/>
          </a:xfrm>
          <a:prstGeom prst="rect">
            <a:avLst/>
          </a:prstGeom>
        </p:spPr>
        <p:txBody>
          <a:bodyPr>
            <a:spAutoFit/>
          </a:bodyPr>
          <a:lstStyle/>
          <a:p>
            <a:pPr algn="ctr"/>
            <a:r>
              <a:rPr lang="en-US" sz="2000" b="1" dirty="0">
                <a:solidFill>
                  <a:srgbClr val="0070C0"/>
                </a:solidFill>
              </a:rPr>
              <a:t>The objective that we set from SM is to make a predictive model, to know which will be the teachers that will change to another publishing house.</a:t>
            </a:r>
          </a:p>
          <a:p>
            <a:pPr algn="ctr"/>
            <a:r>
              <a:rPr lang="en-US" sz="2000" b="1" dirty="0">
                <a:solidFill>
                  <a:srgbClr val="0070C0"/>
                </a:solidFill>
              </a:rPr>
              <a:t>The model can be made in any platform R, Python, </a:t>
            </a:r>
            <a:r>
              <a:rPr lang="en-US" sz="2000" b="1" dirty="0" err="1">
                <a:solidFill>
                  <a:srgbClr val="0070C0"/>
                </a:solidFill>
              </a:rPr>
              <a:t>Dataiku</a:t>
            </a:r>
            <a:r>
              <a:rPr lang="en-US" sz="2000" b="1" dirty="0">
                <a:solidFill>
                  <a:srgbClr val="0070C0"/>
                </a:solidFill>
              </a:rPr>
              <a:t>, </a:t>
            </a:r>
            <a:r>
              <a:rPr lang="en-US" sz="2000" b="1" dirty="0" err="1">
                <a:solidFill>
                  <a:srgbClr val="0070C0"/>
                </a:solidFill>
              </a:rPr>
              <a:t>etc</a:t>
            </a:r>
            <a:r>
              <a:rPr lang="en-US" sz="2000" b="1" dirty="0">
                <a:solidFill>
                  <a:srgbClr val="0070C0"/>
                </a:solidFill>
              </a:rPr>
              <a:t> using the algorithms you consider most appropriate</a:t>
            </a:r>
          </a:p>
        </p:txBody>
      </p:sp>
    </p:spTree>
    <p:extLst>
      <p:ext uri="{BB962C8B-B14F-4D97-AF65-F5344CB8AC3E}">
        <p14:creationId xmlns:p14="http://schemas.microsoft.com/office/powerpoint/2010/main" val="3075176744"/>
      </p:ext>
    </p:extLst>
  </p:cSld>
  <p:clrMapOvr>
    <a:masterClrMapping/>
  </p:clrMapOvr>
  <mc:AlternateContent xmlns:mc="http://schemas.openxmlformats.org/markup-compatibility/2006" xmlns:p14="http://schemas.microsoft.com/office/powerpoint/2010/main">
    <mc:Choice Requires="p14">
      <p:transition spd="slow" p14:dur="2000" advTm="20678"/>
    </mc:Choice>
    <mc:Fallback xmlns="">
      <p:transition spd="slow" advTm="2067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100000" showWhenStopped="0">
                <p:cTn id="11" fill="hold" display="0">
                  <p:stCondLst>
                    <p:cond delay="indefinite"/>
                  </p:stCondLst>
                  <p:endCondLst>
                    <p:cond evt="onStopAudio" delay="0">
                      <p:tgtEl>
                        <p:sldTgt/>
                      </p:tgtEl>
                    </p:cond>
                  </p:endCondLst>
                </p:cTn>
                <p:tgtEl>
                  <p:spTgt spid="2"/>
                </p:tgtEl>
              </p:cMediaNode>
            </p:audio>
          </p:childTnLst>
        </p:cTn>
      </p:par>
    </p:tnLst>
    <p:bldLst>
      <p:bldP spid="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 name="Gráfico 67" descr="Correr">
            <a:extLst>
              <a:ext uri="{FF2B5EF4-FFF2-40B4-BE49-F238E27FC236}">
                <a16:creationId xmlns:a16="http://schemas.microsoft.com/office/drawing/2014/main" id="{7C05ABA8-3D75-4FF9-8405-E092A4DCB50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423314" y="1463698"/>
            <a:ext cx="540000" cy="540000"/>
          </a:xfrm>
          <a:prstGeom prst="rect">
            <a:avLst/>
          </a:prstGeom>
        </p:spPr>
      </p:pic>
      <p:pic>
        <p:nvPicPr>
          <p:cNvPr id="67" name="Gráfico 66" descr="Correr">
            <a:extLst>
              <a:ext uri="{FF2B5EF4-FFF2-40B4-BE49-F238E27FC236}">
                <a16:creationId xmlns:a16="http://schemas.microsoft.com/office/drawing/2014/main" id="{FAC13E0A-A3DE-460F-85E5-1D43A597705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435876" y="5083707"/>
            <a:ext cx="540000" cy="540000"/>
          </a:xfrm>
          <a:prstGeom prst="rect">
            <a:avLst/>
          </a:prstGeom>
        </p:spPr>
      </p:pic>
      <p:sp>
        <p:nvSpPr>
          <p:cNvPr id="21" name="Título 20">
            <a:extLst>
              <a:ext uri="{FF2B5EF4-FFF2-40B4-BE49-F238E27FC236}">
                <a16:creationId xmlns:a16="http://schemas.microsoft.com/office/drawing/2014/main" id="{D799579A-DDF1-417D-8BEA-C8BE1FE75DAD}"/>
              </a:ext>
            </a:extLst>
          </p:cNvPr>
          <p:cNvSpPr>
            <a:spLocks noGrp="1"/>
          </p:cNvSpPr>
          <p:nvPr>
            <p:ph type="title"/>
          </p:nvPr>
        </p:nvSpPr>
        <p:spPr/>
        <p:txBody>
          <a:bodyPr/>
          <a:lstStyle/>
          <a:p>
            <a:endParaRPr lang="es-ES"/>
          </a:p>
        </p:txBody>
      </p:sp>
      <p:sp>
        <p:nvSpPr>
          <p:cNvPr id="22" name="Marcador de texto 21">
            <a:extLst>
              <a:ext uri="{FF2B5EF4-FFF2-40B4-BE49-F238E27FC236}">
                <a16:creationId xmlns:a16="http://schemas.microsoft.com/office/drawing/2014/main" id="{4048738D-2094-4C7F-914F-72201A381C59}"/>
              </a:ext>
            </a:extLst>
          </p:cNvPr>
          <p:cNvSpPr>
            <a:spLocks noGrp="1"/>
          </p:cNvSpPr>
          <p:nvPr>
            <p:ph type="body" sz="quarter" idx="13"/>
          </p:nvPr>
        </p:nvSpPr>
        <p:spPr/>
        <p:txBody>
          <a:bodyPr/>
          <a:lstStyle/>
          <a:p>
            <a:endParaRPr lang="es-ES"/>
          </a:p>
        </p:txBody>
      </p:sp>
      <p:pic>
        <p:nvPicPr>
          <p:cNvPr id="12" name="Marcador de contenido 11" descr="Centro educativo">
            <a:extLst>
              <a:ext uri="{FF2B5EF4-FFF2-40B4-BE49-F238E27FC236}">
                <a16:creationId xmlns:a16="http://schemas.microsoft.com/office/drawing/2014/main" id="{7C615C22-9F01-4153-91BD-1E04847E53F6}"/>
              </a:ext>
            </a:extLst>
          </p:cNvPr>
          <p:cNvPicPr>
            <a:picLocks noGrp="1" noChangeAspect="1"/>
          </p:cNvPicPr>
          <p:nvPr>
            <p:ph sz="quarter" idx="4294967295"/>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575116" y="1217130"/>
            <a:ext cx="914400" cy="914400"/>
          </a:xfrm>
        </p:spPr>
      </p:pic>
      <p:pic>
        <p:nvPicPr>
          <p:cNvPr id="14" name="Marcador de contenido 13" descr="Aula de clases">
            <a:extLst>
              <a:ext uri="{FF2B5EF4-FFF2-40B4-BE49-F238E27FC236}">
                <a16:creationId xmlns:a16="http://schemas.microsoft.com/office/drawing/2014/main" id="{FCEC06FC-042D-4BE2-865B-EADFBD3E2B8F}"/>
              </a:ext>
            </a:extLst>
          </p:cNvPr>
          <p:cNvPicPr>
            <a:picLocks noGrp="1" noChangeAspect="1"/>
          </p:cNvPicPr>
          <p:nvPr>
            <p:ph sz="quarter" idx="4294967295"/>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733933" y="1048842"/>
            <a:ext cx="550901" cy="550901"/>
          </a:xfrm>
        </p:spPr>
      </p:pic>
      <p:pic>
        <p:nvPicPr>
          <p:cNvPr id="18" name="Gráfico 17" descr="Marcador">
            <a:extLst>
              <a:ext uri="{FF2B5EF4-FFF2-40B4-BE49-F238E27FC236}">
                <a16:creationId xmlns:a16="http://schemas.microsoft.com/office/drawing/2014/main" id="{2709C8D3-11D1-4877-B182-8FD1F6418A86}"/>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3487550" y="1388440"/>
            <a:ext cx="550901" cy="550901"/>
          </a:xfrm>
          <a:prstGeom prst="rect">
            <a:avLst/>
          </a:prstGeom>
        </p:spPr>
      </p:pic>
      <p:pic>
        <p:nvPicPr>
          <p:cNvPr id="20" name="Gráfico 19" descr="Coche">
            <a:extLst>
              <a:ext uri="{FF2B5EF4-FFF2-40B4-BE49-F238E27FC236}">
                <a16:creationId xmlns:a16="http://schemas.microsoft.com/office/drawing/2014/main" id="{0A7F6436-0AF7-423E-B064-BD3C7FE28407}"/>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572081" y="2971800"/>
            <a:ext cx="914400" cy="914400"/>
          </a:xfrm>
          <a:prstGeom prst="rect">
            <a:avLst/>
          </a:prstGeom>
        </p:spPr>
      </p:pic>
      <p:pic>
        <p:nvPicPr>
          <p:cNvPr id="31" name="Marcador de contenido 13" descr="Aula de clases">
            <a:extLst>
              <a:ext uri="{FF2B5EF4-FFF2-40B4-BE49-F238E27FC236}">
                <a16:creationId xmlns:a16="http://schemas.microsoft.com/office/drawing/2014/main" id="{EB20E8DA-B5A2-435F-908A-C9C4B5E55167}"/>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733933" y="1665875"/>
            <a:ext cx="550901" cy="550901"/>
          </a:xfrm>
          <a:prstGeom prst="rect">
            <a:avLst/>
          </a:prstGeom>
        </p:spPr>
      </p:pic>
      <p:pic>
        <p:nvPicPr>
          <p:cNvPr id="33" name="Marcador de contenido 13" descr="Aula de clases">
            <a:extLst>
              <a:ext uri="{FF2B5EF4-FFF2-40B4-BE49-F238E27FC236}">
                <a16:creationId xmlns:a16="http://schemas.microsoft.com/office/drawing/2014/main" id="{267C2F84-4B5F-4121-AE32-623ABD3B3746}"/>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991887" y="1048842"/>
            <a:ext cx="550901" cy="550901"/>
          </a:xfrm>
          <a:prstGeom prst="rect">
            <a:avLst/>
          </a:prstGeom>
        </p:spPr>
      </p:pic>
      <p:pic>
        <p:nvPicPr>
          <p:cNvPr id="35" name="Marcador de contenido 13" descr="Aula de clases">
            <a:extLst>
              <a:ext uri="{FF2B5EF4-FFF2-40B4-BE49-F238E27FC236}">
                <a16:creationId xmlns:a16="http://schemas.microsoft.com/office/drawing/2014/main" id="{96113292-FA83-4691-BE10-C423C6B507F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991887" y="1663891"/>
            <a:ext cx="550901" cy="550901"/>
          </a:xfrm>
          <a:prstGeom prst="rect">
            <a:avLst/>
          </a:prstGeom>
        </p:spPr>
      </p:pic>
      <p:pic>
        <p:nvPicPr>
          <p:cNvPr id="37" name="Marcador de contenido 11" descr="Centro educativo">
            <a:extLst>
              <a:ext uri="{FF2B5EF4-FFF2-40B4-BE49-F238E27FC236}">
                <a16:creationId xmlns:a16="http://schemas.microsoft.com/office/drawing/2014/main" id="{6238E9F0-982B-4935-A62F-3F28775D4FE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575116" y="2971800"/>
            <a:ext cx="914400" cy="914400"/>
          </a:xfrm>
          <a:prstGeom prst="rect">
            <a:avLst/>
          </a:prstGeom>
        </p:spPr>
      </p:pic>
      <p:pic>
        <p:nvPicPr>
          <p:cNvPr id="38" name="Marcador de contenido 13" descr="Aula de clases">
            <a:extLst>
              <a:ext uri="{FF2B5EF4-FFF2-40B4-BE49-F238E27FC236}">
                <a16:creationId xmlns:a16="http://schemas.microsoft.com/office/drawing/2014/main" id="{4DD6E07B-AEBC-494C-AD70-B2C7259AD9B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733933" y="2803512"/>
            <a:ext cx="550901" cy="550901"/>
          </a:xfrm>
          <a:prstGeom prst="rect">
            <a:avLst/>
          </a:prstGeom>
        </p:spPr>
      </p:pic>
      <p:pic>
        <p:nvPicPr>
          <p:cNvPr id="41" name="Marcador de contenido 13" descr="Aula de clases">
            <a:extLst>
              <a:ext uri="{FF2B5EF4-FFF2-40B4-BE49-F238E27FC236}">
                <a16:creationId xmlns:a16="http://schemas.microsoft.com/office/drawing/2014/main" id="{1487AECB-D96C-4823-9438-1C85888BFFC9}"/>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733933" y="3420545"/>
            <a:ext cx="550901" cy="550901"/>
          </a:xfrm>
          <a:prstGeom prst="rect">
            <a:avLst/>
          </a:prstGeom>
        </p:spPr>
      </p:pic>
      <p:pic>
        <p:nvPicPr>
          <p:cNvPr id="43" name="Marcador de contenido 13" descr="Aula de clases">
            <a:extLst>
              <a:ext uri="{FF2B5EF4-FFF2-40B4-BE49-F238E27FC236}">
                <a16:creationId xmlns:a16="http://schemas.microsoft.com/office/drawing/2014/main" id="{7B1C9E1C-9094-4E9F-A7B6-2C4CA4E189C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991887" y="2803512"/>
            <a:ext cx="550901" cy="550901"/>
          </a:xfrm>
          <a:prstGeom prst="rect">
            <a:avLst/>
          </a:prstGeom>
        </p:spPr>
      </p:pic>
      <p:pic>
        <p:nvPicPr>
          <p:cNvPr id="45" name="Marcador de contenido 13" descr="Aula de clases">
            <a:extLst>
              <a:ext uri="{FF2B5EF4-FFF2-40B4-BE49-F238E27FC236}">
                <a16:creationId xmlns:a16="http://schemas.microsoft.com/office/drawing/2014/main" id="{1D288369-AFC1-46B2-B6EC-190AE7B59C57}"/>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991887" y="3418561"/>
            <a:ext cx="550901" cy="550901"/>
          </a:xfrm>
          <a:prstGeom prst="rect">
            <a:avLst/>
          </a:prstGeom>
        </p:spPr>
      </p:pic>
      <p:pic>
        <p:nvPicPr>
          <p:cNvPr id="47" name="Marcador de contenido 11" descr="Centro educativo">
            <a:extLst>
              <a:ext uri="{FF2B5EF4-FFF2-40B4-BE49-F238E27FC236}">
                <a16:creationId xmlns:a16="http://schemas.microsoft.com/office/drawing/2014/main" id="{93779442-DFAB-4100-AA4D-D76D99E36AD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521833" y="4821921"/>
            <a:ext cx="914400" cy="914400"/>
          </a:xfrm>
          <a:prstGeom prst="rect">
            <a:avLst/>
          </a:prstGeom>
        </p:spPr>
      </p:pic>
      <p:pic>
        <p:nvPicPr>
          <p:cNvPr id="48" name="Marcador de contenido 13" descr="Aula de clases">
            <a:extLst>
              <a:ext uri="{FF2B5EF4-FFF2-40B4-BE49-F238E27FC236}">
                <a16:creationId xmlns:a16="http://schemas.microsoft.com/office/drawing/2014/main" id="{E747E56A-E2F9-4FC9-96AC-E3A3B4CECDCC}"/>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680650" y="4653633"/>
            <a:ext cx="550901" cy="550901"/>
          </a:xfrm>
          <a:prstGeom prst="rect">
            <a:avLst/>
          </a:prstGeom>
        </p:spPr>
      </p:pic>
      <p:pic>
        <p:nvPicPr>
          <p:cNvPr id="51" name="Marcador de contenido 13" descr="Aula de clases">
            <a:extLst>
              <a:ext uri="{FF2B5EF4-FFF2-40B4-BE49-F238E27FC236}">
                <a16:creationId xmlns:a16="http://schemas.microsoft.com/office/drawing/2014/main" id="{1C79B7E8-41C0-4CFF-80EF-B5FD591218A4}"/>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680650" y="5270666"/>
            <a:ext cx="550901" cy="550901"/>
          </a:xfrm>
          <a:prstGeom prst="rect">
            <a:avLst/>
          </a:prstGeom>
        </p:spPr>
      </p:pic>
      <p:pic>
        <p:nvPicPr>
          <p:cNvPr id="53" name="Marcador de contenido 13" descr="Aula de clases">
            <a:extLst>
              <a:ext uri="{FF2B5EF4-FFF2-40B4-BE49-F238E27FC236}">
                <a16:creationId xmlns:a16="http://schemas.microsoft.com/office/drawing/2014/main" id="{5EA0DBAD-788E-449D-A9F6-36BCCAF8B5BC}"/>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938604" y="4653633"/>
            <a:ext cx="550901" cy="550901"/>
          </a:xfrm>
          <a:prstGeom prst="rect">
            <a:avLst/>
          </a:prstGeom>
        </p:spPr>
      </p:pic>
      <p:pic>
        <p:nvPicPr>
          <p:cNvPr id="55" name="Marcador de contenido 13" descr="Aula de clases">
            <a:extLst>
              <a:ext uri="{FF2B5EF4-FFF2-40B4-BE49-F238E27FC236}">
                <a16:creationId xmlns:a16="http://schemas.microsoft.com/office/drawing/2014/main" id="{755216FA-7EFD-48B3-A4A0-799C87391E9A}"/>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938604" y="5268682"/>
            <a:ext cx="550901" cy="550901"/>
          </a:xfrm>
          <a:prstGeom prst="rect">
            <a:avLst/>
          </a:prstGeom>
        </p:spPr>
      </p:pic>
      <p:pic>
        <p:nvPicPr>
          <p:cNvPr id="57" name="Gráfico 56" descr="Marcador">
            <a:extLst>
              <a:ext uri="{FF2B5EF4-FFF2-40B4-BE49-F238E27FC236}">
                <a16:creationId xmlns:a16="http://schemas.microsoft.com/office/drawing/2014/main" id="{2159A1C8-1850-4851-A52D-3FF01D86294F}"/>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3482646" y="4993231"/>
            <a:ext cx="550901" cy="550901"/>
          </a:xfrm>
          <a:prstGeom prst="rect">
            <a:avLst/>
          </a:prstGeom>
        </p:spPr>
      </p:pic>
      <p:pic>
        <p:nvPicPr>
          <p:cNvPr id="60" name="Gráfico 59" descr="Coche">
            <a:extLst>
              <a:ext uri="{FF2B5EF4-FFF2-40B4-BE49-F238E27FC236}">
                <a16:creationId xmlns:a16="http://schemas.microsoft.com/office/drawing/2014/main" id="{A5E3C5C5-5B72-4402-8557-3D0C80048FC9}"/>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3146466" y="1603952"/>
            <a:ext cx="914400" cy="914400"/>
          </a:xfrm>
          <a:prstGeom prst="rect">
            <a:avLst/>
          </a:prstGeom>
        </p:spPr>
      </p:pic>
      <p:cxnSp>
        <p:nvCxnSpPr>
          <p:cNvPr id="64" name="Conector: curvado 63">
            <a:extLst>
              <a:ext uri="{FF2B5EF4-FFF2-40B4-BE49-F238E27FC236}">
                <a16:creationId xmlns:a16="http://schemas.microsoft.com/office/drawing/2014/main" id="{6091105C-B182-4C27-B0AF-E6ACD6CBC202}"/>
              </a:ext>
            </a:extLst>
          </p:cNvPr>
          <p:cNvCxnSpPr>
            <a:cxnSpLocks/>
            <a:endCxn id="14" idx="1"/>
          </p:cNvCxnSpPr>
          <p:nvPr/>
        </p:nvCxnSpPr>
        <p:spPr>
          <a:xfrm flipV="1">
            <a:off x="6079949" y="1324293"/>
            <a:ext cx="1653984" cy="350037"/>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Conector: curvado 64">
            <a:extLst>
              <a:ext uri="{FF2B5EF4-FFF2-40B4-BE49-F238E27FC236}">
                <a16:creationId xmlns:a16="http://schemas.microsoft.com/office/drawing/2014/main" id="{76AE5FC1-FA55-4CB9-97F1-2517D47B9F22}"/>
              </a:ext>
            </a:extLst>
          </p:cNvPr>
          <p:cNvCxnSpPr>
            <a:cxnSpLocks/>
            <a:endCxn id="33" idx="1"/>
          </p:cNvCxnSpPr>
          <p:nvPr/>
        </p:nvCxnSpPr>
        <p:spPr>
          <a:xfrm flipV="1">
            <a:off x="6079949" y="1324293"/>
            <a:ext cx="2911938" cy="350037"/>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9" name="Conector: curvado 68">
            <a:extLst>
              <a:ext uri="{FF2B5EF4-FFF2-40B4-BE49-F238E27FC236}">
                <a16:creationId xmlns:a16="http://schemas.microsoft.com/office/drawing/2014/main" id="{75F55AC4-3E9A-46B3-9CEC-ED344C63BC41}"/>
              </a:ext>
            </a:extLst>
          </p:cNvPr>
          <p:cNvCxnSpPr>
            <a:cxnSpLocks/>
            <a:endCxn id="31" idx="1"/>
          </p:cNvCxnSpPr>
          <p:nvPr/>
        </p:nvCxnSpPr>
        <p:spPr>
          <a:xfrm>
            <a:off x="6079949" y="1674330"/>
            <a:ext cx="1653984" cy="266996"/>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2" name="Conector: curvado 71">
            <a:extLst>
              <a:ext uri="{FF2B5EF4-FFF2-40B4-BE49-F238E27FC236}">
                <a16:creationId xmlns:a16="http://schemas.microsoft.com/office/drawing/2014/main" id="{09A93CEF-3ED2-48E4-B87E-E9E596936D9F}"/>
              </a:ext>
            </a:extLst>
          </p:cNvPr>
          <p:cNvCxnSpPr>
            <a:cxnSpLocks/>
            <a:endCxn id="48" idx="1"/>
          </p:cNvCxnSpPr>
          <p:nvPr/>
        </p:nvCxnSpPr>
        <p:spPr>
          <a:xfrm flipV="1">
            <a:off x="6026666" y="4929084"/>
            <a:ext cx="1653984" cy="350037"/>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5" name="Conector: curvado 74">
            <a:extLst>
              <a:ext uri="{FF2B5EF4-FFF2-40B4-BE49-F238E27FC236}">
                <a16:creationId xmlns:a16="http://schemas.microsoft.com/office/drawing/2014/main" id="{22D54267-386C-4F31-8201-F00DCD041DC2}"/>
              </a:ext>
            </a:extLst>
          </p:cNvPr>
          <p:cNvCxnSpPr>
            <a:cxnSpLocks/>
            <a:endCxn id="53" idx="1"/>
          </p:cNvCxnSpPr>
          <p:nvPr/>
        </p:nvCxnSpPr>
        <p:spPr>
          <a:xfrm flipV="1">
            <a:off x="6026666" y="4929084"/>
            <a:ext cx="2911938" cy="350037"/>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8" name="Conector: curvado 77">
            <a:extLst>
              <a:ext uri="{FF2B5EF4-FFF2-40B4-BE49-F238E27FC236}">
                <a16:creationId xmlns:a16="http://schemas.microsoft.com/office/drawing/2014/main" id="{A2505263-2A1F-4A54-A4E6-6532D0EFC9BD}"/>
              </a:ext>
            </a:extLst>
          </p:cNvPr>
          <p:cNvCxnSpPr>
            <a:cxnSpLocks/>
            <a:endCxn id="51" idx="1"/>
          </p:cNvCxnSpPr>
          <p:nvPr/>
        </p:nvCxnSpPr>
        <p:spPr>
          <a:xfrm>
            <a:off x="6026666" y="5279121"/>
            <a:ext cx="1653984" cy="266996"/>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1" name="Conector: curvado 80">
            <a:extLst>
              <a:ext uri="{FF2B5EF4-FFF2-40B4-BE49-F238E27FC236}">
                <a16:creationId xmlns:a16="http://schemas.microsoft.com/office/drawing/2014/main" id="{25B4761B-E3C3-4077-937E-3253D01718C4}"/>
              </a:ext>
            </a:extLst>
          </p:cNvPr>
          <p:cNvCxnSpPr>
            <a:cxnSpLocks/>
            <a:endCxn id="55" idx="1"/>
          </p:cNvCxnSpPr>
          <p:nvPr/>
        </p:nvCxnSpPr>
        <p:spPr>
          <a:xfrm>
            <a:off x="6026666" y="5279121"/>
            <a:ext cx="2911938" cy="265012"/>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84" name="Elipse 83">
            <a:extLst>
              <a:ext uri="{FF2B5EF4-FFF2-40B4-BE49-F238E27FC236}">
                <a16:creationId xmlns:a16="http://schemas.microsoft.com/office/drawing/2014/main" id="{A4476B20-064E-441D-BBD8-8B86A57748AA}"/>
              </a:ext>
            </a:extLst>
          </p:cNvPr>
          <p:cNvSpPr/>
          <p:nvPr/>
        </p:nvSpPr>
        <p:spPr>
          <a:xfrm>
            <a:off x="4401950" y="970384"/>
            <a:ext cx="2092156" cy="1408922"/>
          </a:xfrm>
          <a:prstGeom prst="ellips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sp>
        <p:nvSpPr>
          <p:cNvPr id="85" name="Elipse 84">
            <a:extLst>
              <a:ext uri="{FF2B5EF4-FFF2-40B4-BE49-F238E27FC236}">
                <a16:creationId xmlns:a16="http://schemas.microsoft.com/office/drawing/2014/main" id="{047E7A56-BFE1-4231-A61A-5041DBD5C66C}"/>
              </a:ext>
            </a:extLst>
          </p:cNvPr>
          <p:cNvSpPr/>
          <p:nvPr/>
        </p:nvSpPr>
        <p:spPr>
          <a:xfrm>
            <a:off x="4351611" y="4574660"/>
            <a:ext cx="2092156" cy="1408922"/>
          </a:xfrm>
          <a:prstGeom prst="ellips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a:p>
        </p:txBody>
      </p:sp>
      <p:pic>
        <p:nvPicPr>
          <p:cNvPr id="42" name="Gráfico 41" descr="Correr">
            <a:extLst>
              <a:ext uri="{FF2B5EF4-FFF2-40B4-BE49-F238E27FC236}">
                <a16:creationId xmlns:a16="http://schemas.microsoft.com/office/drawing/2014/main" id="{1DC4B3BB-A0ED-49F6-AA78-4BD4A5A4220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241818" y="1119695"/>
            <a:ext cx="468000" cy="468000"/>
          </a:xfrm>
          <a:prstGeom prst="rect">
            <a:avLst/>
          </a:prstGeom>
        </p:spPr>
      </p:pic>
      <p:pic>
        <p:nvPicPr>
          <p:cNvPr id="44" name="Gráfico 43" descr="Correr">
            <a:extLst>
              <a:ext uri="{FF2B5EF4-FFF2-40B4-BE49-F238E27FC236}">
                <a16:creationId xmlns:a16="http://schemas.microsoft.com/office/drawing/2014/main" id="{F72B0F0C-726F-4EF0-91F0-06C2C39FA9D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241818" y="1733698"/>
            <a:ext cx="468000" cy="468000"/>
          </a:xfrm>
          <a:prstGeom prst="rect">
            <a:avLst/>
          </a:prstGeom>
        </p:spPr>
      </p:pic>
      <p:pic>
        <p:nvPicPr>
          <p:cNvPr id="58" name="Gráfico 57" descr="Correr">
            <a:extLst>
              <a:ext uri="{FF2B5EF4-FFF2-40B4-BE49-F238E27FC236}">
                <a16:creationId xmlns:a16="http://schemas.microsoft.com/office/drawing/2014/main" id="{7D51DA36-901A-47E0-8166-7CA1762970E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531566" y="1108361"/>
            <a:ext cx="468000" cy="468000"/>
          </a:xfrm>
          <a:prstGeom prst="rect">
            <a:avLst/>
          </a:prstGeom>
        </p:spPr>
      </p:pic>
      <p:pic>
        <p:nvPicPr>
          <p:cNvPr id="59" name="Gráfico 58" descr="Correr">
            <a:extLst>
              <a:ext uri="{FF2B5EF4-FFF2-40B4-BE49-F238E27FC236}">
                <a16:creationId xmlns:a16="http://schemas.microsoft.com/office/drawing/2014/main" id="{204CE413-1BCE-4877-8FF8-708DF58A244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583214" y="3439117"/>
            <a:ext cx="468000" cy="468000"/>
          </a:xfrm>
          <a:prstGeom prst="rect">
            <a:avLst/>
          </a:prstGeom>
        </p:spPr>
      </p:pic>
      <p:pic>
        <p:nvPicPr>
          <p:cNvPr id="61" name="Gráfico 60" descr="Correr">
            <a:extLst>
              <a:ext uri="{FF2B5EF4-FFF2-40B4-BE49-F238E27FC236}">
                <a16:creationId xmlns:a16="http://schemas.microsoft.com/office/drawing/2014/main" id="{BCB7214A-2AB6-4312-AC3C-240874583E3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242283" y="4689622"/>
            <a:ext cx="468000" cy="468000"/>
          </a:xfrm>
          <a:prstGeom prst="rect">
            <a:avLst/>
          </a:prstGeom>
        </p:spPr>
      </p:pic>
      <p:pic>
        <p:nvPicPr>
          <p:cNvPr id="62" name="Gráfico 61" descr="Correr">
            <a:extLst>
              <a:ext uri="{FF2B5EF4-FFF2-40B4-BE49-F238E27FC236}">
                <a16:creationId xmlns:a16="http://schemas.microsoft.com/office/drawing/2014/main" id="{B7FC1514-85C4-4492-9C91-EC0B67717DB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242283" y="5303625"/>
            <a:ext cx="468000" cy="468000"/>
          </a:xfrm>
          <a:prstGeom prst="rect">
            <a:avLst/>
          </a:prstGeom>
        </p:spPr>
      </p:pic>
      <p:pic>
        <p:nvPicPr>
          <p:cNvPr id="63" name="Gráfico 62" descr="Correr">
            <a:extLst>
              <a:ext uri="{FF2B5EF4-FFF2-40B4-BE49-F238E27FC236}">
                <a16:creationId xmlns:a16="http://schemas.microsoft.com/office/drawing/2014/main" id="{436C2457-81BC-42D0-B421-DA3F9FA291D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532031" y="4678288"/>
            <a:ext cx="468000" cy="468000"/>
          </a:xfrm>
          <a:prstGeom prst="rect">
            <a:avLst/>
          </a:prstGeom>
        </p:spPr>
      </p:pic>
      <p:pic>
        <p:nvPicPr>
          <p:cNvPr id="66" name="Gráfico 65" descr="Correr">
            <a:extLst>
              <a:ext uri="{FF2B5EF4-FFF2-40B4-BE49-F238E27FC236}">
                <a16:creationId xmlns:a16="http://schemas.microsoft.com/office/drawing/2014/main" id="{26710608-E01C-4D5E-95F0-824988D8716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531566" y="5353707"/>
            <a:ext cx="468000" cy="468000"/>
          </a:xfrm>
          <a:prstGeom prst="rect">
            <a:avLst/>
          </a:prstGeom>
        </p:spPr>
      </p:pic>
      <p:pic>
        <p:nvPicPr>
          <p:cNvPr id="2" name="Audio 1">
            <a:hlinkClick r:id="" action="ppaction://media"/>
            <a:extLst>
              <a:ext uri="{FF2B5EF4-FFF2-40B4-BE49-F238E27FC236}">
                <a16:creationId xmlns:a16="http://schemas.microsoft.com/office/drawing/2014/main" id="{71A7EC10-4572-40A4-9B1B-83E00A51C3BC}"/>
              </a:ext>
            </a:extLst>
          </p:cNvPr>
          <p:cNvPicPr>
            <a:picLocks noChangeAspect="1"/>
          </p:cNvPicPr>
          <p:nvPr>
            <a:audioFile r:link="rId3"/>
            <p:extLst>
              <p:ext uri="{DAA4B4D4-6D71-4841-9C94-3DE7FCFB9230}">
                <p14:media xmlns:p14="http://schemas.microsoft.com/office/powerpoint/2010/main" r:embed="rId2"/>
              </p:ext>
            </p:extLst>
          </p:nvPr>
        </p:nvPicPr>
        <p:blipFill>
          <a:blip r:embed="rId16"/>
          <a:stretch>
            <a:fillRect/>
          </a:stretch>
        </p:blipFill>
        <p:spPr>
          <a:xfrm>
            <a:off x="11366500" y="6032500"/>
            <a:ext cx="609600" cy="609600"/>
          </a:xfrm>
          <a:prstGeom prst="rect">
            <a:avLst/>
          </a:prstGeom>
        </p:spPr>
      </p:pic>
      <p:sp>
        <p:nvSpPr>
          <p:cNvPr id="3" name="Rectangle 2">
            <a:extLst>
              <a:ext uri="{FF2B5EF4-FFF2-40B4-BE49-F238E27FC236}">
                <a16:creationId xmlns:a16="http://schemas.microsoft.com/office/drawing/2014/main" id="{AF35CBD6-BDA7-4BB3-A362-D3BA6954727E}"/>
              </a:ext>
            </a:extLst>
          </p:cNvPr>
          <p:cNvSpPr/>
          <p:nvPr/>
        </p:nvSpPr>
        <p:spPr>
          <a:xfrm>
            <a:off x="1127006" y="5845894"/>
            <a:ext cx="9817669" cy="1323439"/>
          </a:xfrm>
          <a:prstGeom prst="rect">
            <a:avLst/>
          </a:prstGeom>
        </p:spPr>
        <p:txBody>
          <a:bodyPr>
            <a:spAutoFit/>
          </a:bodyPr>
          <a:lstStyle/>
          <a:p>
            <a:pPr algn="ctr"/>
            <a:r>
              <a:rPr lang="en-US" sz="2000" b="1" dirty="0">
                <a:solidFill>
                  <a:srgbClr val="0070C0"/>
                </a:solidFill>
              </a:rPr>
              <a:t>The results of the model must be presented to the commercial network in a tool, where they can consult which are the schools where there are more teachers, with a greater propensity to drop out, so that they can plan their visits in an optimal way.</a:t>
            </a:r>
          </a:p>
        </p:txBody>
      </p:sp>
      <p:sp>
        <p:nvSpPr>
          <p:cNvPr id="46" name="Rectangle 45">
            <a:extLst>
              <a:ext uri="{FF2B5EF4-FFF2-40B4-BE49-F238E27FC236}">
                <a16:creationId xmlns:a16="http://schemas.microsoft.com/office/drawing/2014/main" id="{B2B96BDD-79B7-4590-8380-6D3636669085}"/>
              </a:ext>
            </a:extLst>
          </p:cNvPr>
          <p:cNvSpPr/>
          <p:nvPr/>
        </p:nvSpPr>
        <p:spPr>
          <a:xfrm>
            <a:off x="716331" y="5820773"/>
            <a:ext cx="10799436" cy="903926"/>
          </a:xfrm>
          <a:prstGeom prst="rect">
            <a:avLst/>
          </a:prstGeom>
        </p:spPr>
        <p:txBody>
          <a:bodyPr>
            <a:spAutoFit/>
          </a:bodyPr>
          <a:lstStyle/>
          <a:p>
            <a:pPr algn="ctr"/>
            <a:r>
              <a:rPr lang="en-US" sz="2000" b="1" dirty="0">
                <a:solidFill>
                  <a:srgbClr val="0070C0"/>
                </a:solidFill>
              </a:rPr>
              <a:t>In other words, we should propose these two schools because in the first one there are several with a propensity to abandon. The second school we did not propose but the third one we did because there are also quite a few teachers with that propensity to drop out.</a:t>
            </a:r>
            <a:endParaRPr lang="es-ES" sz="2000" b="1" dirty="0">
              <a:solidFill>
                <a:srgbClr val="0070C0"/>
              </a:solidFill>
            </a:endParaRPr>
          </a:p>
          <a:p>
            <a:pPr algn="ctr"/>
            <a:endParaRPr lang="en-US" sz="2000" b="1" dirty="0">
              <a:solidFill>
                <a:srgbClr val="0070C0"/>
              </a:solidFill>
            </a:endParaRPr>
          </a:p>
        </p:txBody>
      </p:sp>
    </p:spTree>
    <p:custDataLst>
      <p:tags r:id="rId1"/>
    </p:custDataLst>
    <p:extLst>
      <p:ext uri="{BB962C8B-B14F-4D97-AF65-F5344CB8AC3E}">
        <p14:creationId xmlns:p14="http://schemas.microsoft.com/office/powerpoint/2010/main" val="1731938804"/>
      </p:ext>
    </p:extLst>
  </p:cSld>
  <p:clrMapOvr>
    <a:masterClrMapping/>
  </p:clrMapOvr>
  <mc:AlternateContent xmlns:mc="http://schemas.openxmlformats.org/markup-compatibility/2006" xmlns:p14="http://schemas.microsoft.com/office/powerpoint/2010/main">
    <mc:Choice Requires="p14">
      <p:transition spd="slow" p14:dur="2000" advTm="36540"/>
    </mc:Choice>
    <mc:Fallback xmlns="">
      <p:transition spd="slow" advTm="365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6"/>
                                        </p:tgtEl>
                                        <p:attrNameLst>
                                          <p:attrName>style.visibility</p:attrName>
                                        </p:attrNameLst>
                                      </p:cBhvr>
                                      <p:to>
                                        <p:strVal val="visible"/>
                                      </p:to>
                                    </p:set>
                                  </p:childTnLst>
                                </p:cTn>
                              </p:par>
                              <p:par>
                                <p:cTn id="19" presetID="1" presetClass="exit" presetSubtype="0" fill="hold" grpId="1" nodeType="withEffect">
                                  <p:stCondLst>
                                    <p:cond delay="0"/>
                                  </p:stCondLst>
                                  <p:childTnLst>
                                    <p:set>
                                      <p:cBhvr>
                                        <p:cTn id="20" dur="1" fill="hold">
                                          <p:stCondLst>
                                            <p:cond delay="0"/>
                                          </p:stCondLst>
                                        </p:cTn>
                                        <p:tgtEl>
                                          <p:spTgt spid="3"/>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0" presetClass="path" presetSubtype="0" accel="50000" decel="50000" fill="hold" nodeType="clickEffect">
                                  <p:stCondLst>
                                    <p:cond delay="0"/>
                                  </p:stCondLst>
                                  <p:childTnLst>
                                    <p:animMotion origin="layout" path="M -0.00833 0 L -0.00833 0 C -0.00704 -0.00486 -0.00468 -0.00903 -0.00443 -0.01412 C -0.003 -0.04514 -0.00404 -0.07616 -0.00351 -0.10718 C -0.00338 -0.11134 -0.00312 -0.11528 -0.00247 -0.11944 C -0.00208 -0.12199 -0.00117 -0.12407 -0.00052 -0.12639 C -0.00013 -0.1294 0.00014 -0.13218 0.00053 -0.13519 C 0.00079 -0.13704 0.00131 -0.13866 0.00144 -0.14051 C 0.00196 -0.14398 0.00183 -0.14745 0.00248 -0.15093 C 0.00287 -0.1537 0.00678 -0.16528 0.00743 -0.16667 C 0.00821 -0.16875 0.00951 -0.16991 0.01029 -0.17199 C 0.01524 -0.18426 0.01003 -0.17407 0.01329 -0.18426 C 0.01446 -0.18796 0.01602 -0.1912 0.01719 -0.19491 C 0.01823 -0.19769 0.01902 -0.20093 0.02019 -0.20347 C 0.02344 -0.21111 0.02318 -0.20694 0.02709 -0.21412 C 0.02826 -0.2162 0.02891 -0.21898 0.03008 -0.22106 C 0.04467 -0.24954 0.03178 -0.22477 0.03998 -0.23681 C 0.04102 -0.23843 0.0418 -0.24051 0.04284 -0.24213 C 0.04376 -0.24352 0.04493 -0.24444 0.04584 -0.2456 C 0.04662 -0.24676 0.04714 -0.24815 0.04779 -0.24907 C 0.0487 -0.25046 0.04987 -0.25139 0.05079 -0.25278 C 0.05469 -0.2581 0.05066 -0.25486 0.05573 -0.25787 C 0.05678 -0.25903 0.05782 -0.25995 0.05873 -0.26134 C 0.06264 -0.26852 0.05834 -0.26551 0.06368 -0.27014 C 0.06459 -0.27106 0.06563 -0.2713 0.06654 -0.27199 C 0.06797 -0.27292 0.06915 -0.27454 0.07058 -0.27546 C 0.07201 -0.27662 0.07618 -0.2787 0.07748 -0.27894 C 0.08034 -0.27986 0.08334 -0.28009 0.08633 -0.28079 C 0.09649 -0.28333 0.08568 -0.28194 0.09714 -0.28426 C 0.10079 -0.28495 0.10443 -0.28542 0.10808 -0.28588 L 0.16029 -0.28426 C 0.16198 -0.28403 0.16355 -0.2831 0.16524 -0.28241 C 0.17058 -0.28032 0.16823 -0.28079 0.17409 -0.27894 C 0.1806 -0.27708 0.18386 -0.27662 0.19089 -0.27546 C 0.19193 -0.27431 0.19284 -0.27292 0.19389 -0.27199 C 0.1948 -0.27106 0.19597 -0.2713 0.19675 -0.27014 C 0.19779 -0.26898 0.19792 -0.26644 0.19883 -0.26505 C 0.19961 -0.26343 0.20079 -0.26273 0.2017 -0.26134 C 0.20248 -0.26042 0.203 -0.25903 0.20378 -0.25787 " pathEditMode="relative" ptsTypes="AAAAAAAAAAAAAAAAAAAAAAAAAAAAAAAAAAAAAAA">
                                      <p:cBhvr>
                                        <p:cTn id="24" dur="2000" fill="hold"/>
                                        <p:tgtEl>
                                          <p:spTgt spid="20"/>
                                        </p:tgtEl>
                                        <p:attrNameLst>
                                          <p:attrName>ppt_x</p:attrName>
                                          <p:attrName>ppt_y</p:attrName>
                                        </p:attrNameLst>
                                      </p:cBhvr>
                                    </p:animMotion>
                                  </p:childTnLst>
                                  <p:subTnLst>
                                    <p:set>
                                      <p:cBhvr override="childStyle">
                                        <p:cTn dur="1" fill="hold" display="0" masterRel="sameClick" afterEffect="1">
                                          <p:stCondLst>
                                            <p:cond evt="end" delay="0">
                                              <p:tn val="23"/>
                                            </p:cond>
                                          </p:stCondLst>
                                        </p:cTn>
                                        <p:tgtEl>
                                          <p:spTgt spid="20"/>
                                        </p:tgtEl>
                                        <p:attrNameLst>
                                          <p:attrName>style.visibility</p:attrName>
                                        </p:attrNameLst>
                                      </p:cBhvr>
                                      <p:to>
                                        <p:strVal val="hidden"/>
                                      </p:to>
                                    </p:set>
                                  </p:subTnLst>
                                </p:cTn>
                              </p:par>
                            </p:childTnLst>
                          </p:cTn>
                        </p:par>
                        <p:par>
                          <p:cTn id="25" fill="hold">
                            <p:stCondLst>
                              <p:cond delay="2000"/>
                            </p:stCondLst>
                            <p:childTnLst>
                              <p:par>
                                <p:cTn id="26" presetID="1" presetClass="entr" presetSubtype="0" fill="hold" nodeType="afterEffect">
                                  <p:stCondLst>
                                    <p:cond delay="0"/>
                                  </p:stCondLst>
                                  <p:childTnLst>
                                    <p:set>
                                      <p:cBhvr>
                                        <p:cTn id="27" dur="1" fill="hold">
                                          <p:stCondLst>
                                            <p:cond delay="0"/>
                                          </p:stCondLst>
                                        </p:cTn>
                                        <p:tgtEl>
                                          <p:spTgt spid="60"/>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64"/>
                                        </p:tgtEl>
                                        <p:attrNameLst>
                                          <p:attrName>style.visibility</p:attrName>
                                        </p:attrNameLst>
                                      </p:cBhvr>
                                      <p:to>
                                        <p:strVal val="visible"/>
                                      </p:to>
                                    </p:set>
                                    <p:animEffect transition="in" filter="wipe(left)">
                                      <p:cBhvr>
                                        <p:cTn id="32" dur="500"/>
                                        <p:tgtEl>
                                          <p:spTgt spid="64"/>
                                        </p:tgtEl>
                                      </p:cBhvr>
                                    </p:animEffect>
                                  </p:childTnLst>
                                </p:cTn>
                              </p:par>
                              <p:par>
                                <p:cTn id="33" presetID="22" presetClass="entr" presetSubtype="8" fill="hold" nodeType="withEffect">
                                  <p:stCondLst>
                                    <p:cond delay="0"/>
                                  </p:stCondLst>
                                  <p:childTnLst>
                                    <p:set>
                                      <p:cBhvr>
                                        <p:cTn id="34" dur="1" fill="hold">
                                          <p:stCondLst>
                                            <p:cond delay="0"/>
                                          </p:stCondLst>
                                        </p:cTn>
                                        <p:tgtEl>
                                          <p:spTgt spid="65"/>
                                        </p:tgtEl>
                                        <p:attrNameLst>
                                          <p:attrName>style.visibility</p:attrName>
                                        </p:attrNameLst>
                                      </p:cBhvr>
                                      <p:to>
                                        <p:strVal val="visible"/>
                                      </p:to>
                                    </p:set>
                                    <p:animEffect transition="in" filter="wipe(left)">
                                      <p:cBhvr>
                                        <p:cTn id="35" dur="500"/>
                                        <p:tgtEl>
                                          <p:spTgt spid="65"/>
                                        </p:tgtEl>
                                      </p:cBhvr>
                                    </p:animEffect>
                                  </p:childTnLst>
                                </p:cTn>
                              </p:par>
                              <p:par>
                                <p:cTn id="36" presetID="22" presetClass="entr" presetSubtype="8" fill="hold" nodeType="withEffect">
                                  <p:stCondLst>
                                    <p:cond delay="0"/>
                                  </p:stCondLst>
                                  <p:childTnLst>
                                    <p:set>
                                      <p:cBhvr>
                                        <p:cTn id="37" dur="1" fill="hold">
                                          <p:stCondLst>
                                            <p:cond delay="0"/>
                                          </p:stCondLst>
                                        </p:cTn>
                                        <p:tgtEl>
                                          <p:spTgt spid="69"/>
                                        </p:tgtEl>
                                        <p:attrNameLst>
                                          <p:attrName>style.visibility</p:attrName>
                                        </p:attrNameLst>
                                      </p:cBhvr>
                                      <p:to>
                                        <p:strVal val="visible"/>
                                      </p:to>
                                    </p:set>
                                    <p:animEffect transition="in" filter="wipe(left)">
                                      <p:cBhvr>
                                        <p:cTn id="38" dur="500"/>
                                        <p:tgtEl>
                                          <p:spTgt spid="69"/>
                                        </p:tgtEl>
                                      </p:cBhvr>
                                    </p:animEffect>
                                  </p:childTnLst>
                                </p:cTn>
                              </p:par>
                            </p:childTnLst>
                          </p:cTn>
                        </p:par>
                      </p:childTnLst>
                    </p:cTn>
                  </p:par>
                  <p:par>
                    <p:cTn id="39" fill="hold">
                      <p:stCondLst>
                        <p:cond delay="indefinite"/>
                      </p:stCondLst>
                      <p:childTnLst>
                        <p:par>
                          <p:cTn id="40" fill="hold">
                            <p:stCondLst>
                              <p:cond delay="0"/>
                            </p:stCondLst>
                            <p:childTnLst>
                              <p:par>
                                <p:cTn id="41" presetID="0" presetClass="path" presetSubtype="0" accel="50000" decel="50000" fill="hold" nodeType="clickEffect">
                                  <p:stCondLst>
                                    <p:cond delay="0"/>
                                  </p:stCondLst>
                                  <p:childTnLst>
                                    <p:animMotion origin="layout" path="M -0.00052 0.02755 L -0.00052 0.02755 C -0.00325 0.02917 -0.00586 0.03079 -0.00846 0.03264 C -0.01627 0.03843 -0.00859 0.03449 -0.0164 0.03797 C -0.02239 0.04514 -0.01601 0.03843 -0.0233 0.04329 C -0.0276 0.04607 -0.02656 0.04653 -0.03021 0.05023 C -0.03385 0.05394 -0.03489 0.05348 -0.03802 0.05903 C -0.03893 0.06042 -0.03919 0.06273 -0.0401 0.06435 C -0.04088 0.06574 -0.04205 0.06644 -0.04297 0.06783 C -0.0444 0.06991 -0.0457 0.07223 -0.047 0.07477 C -0.05052 0.08218 -0.04687 0.07894 -0.05195 0.08172 C -0.0526 0.08357 -0.05338 0.08519 -0.0539 0.08704 C -0.05573 0.09445 -0.05599 0.09885 -0.05677 0.10648 C -0.05625 0.1213 -0.05664 0.13148 -0.0539 0.14491 C -0.05351 0.14699 -0.05247 0.14838 -0.05195 0.15023 C -0.05143 0.15185 -0.05143 0.15394 -0.05091 0.15556 C -0.04778 0.16389 -0.04817 0.15741 -0.04596 0.16598 C -0.04518 0.16945 -0.04518 0.17338 -0.04401 0.17662 C -0.04336 0.17824 -0.04284 0.18033 -0.04205 0.18195 C -0.04023 0.18565 -0.03737 0.18982 -0.03515 0.19236 C -0.03385 0.19375 -0.03255 0.19468 -0.03112 0.19584 C -0.03086 0.19769 -0.0306 0.19954 -0.03021 0.20116 C -0.02942 0.20371 -0.02591 0.21181 -0.02526 0.21343 C -0.02487 0.21528 -0.02487 0.21713 -0.02422 0.21875 C -0.02356 0.22037 -0.02187 0.22037 -0.02135 0.22223 C -0.02096 0.22315 -0.01927 0.24144 -0.01927 0.24144 C -0.01966 0.25556 -0.01953 0.26968 -0.02031 0.28357 C -0.02057 0.28727 -0.02109 0.29098 -0.02226 0.29422 L -0.02422 0.29931 C -0.02461 0.30162 -0.02552 0.30926 -0.02617 0.31158 C -0.02682 0.31366 -0.02773 0.31505 -0.02825 0.3169 C -0.03229 0.33148 -0.02552 0.31227 -0.03112 0.32755 C -0.03177 0.33218 -0.03164 0.3375 -0.0332 0.34144 C -0.03515 0.34676 -0.03554 0.34746 -0.03711 0.35371 C -0.0414 0.37176 -0.03346 0.34283 -0.0401 0.36598 C -0.04036 0.36898 -0.04062 0.37199 -0.04101 0.37477 C -0.04127 0.37709 -0.04205 0.3794 -0.04205 0.38195 C -0.04205 0.40348 -0.04244 0.42523 -0.04101 0.44676 C -0.04036 0.45625 -0.03711 0.45625 -0.03411 0.46088 C -0.03268 0.46297 -0.03177 0.46598 -0.03021 0.46783 C -0.02799 0.47037 -0.02682 0.4713 -0.02526 0.47477 C -0.02448 0.47639 -0.02422 0.47894 -0.0233 0.4801 C -0.01771 0.48727 -0.01627 0.48773 -0.01146 0.49074 C -0.00976 0.49352 -0.00846 0.49723 -0.00651 0.49931 C -0.00547 0.50047 -0.00442 0.50162 -0.00351 0.50301 C -0.00286 0.50394 -0.00234 0.50556 -0.00156 0.50648 C -0.00065 0.50741 0.00052 0.50741 0.00144 0.5081 C 0.00248 0.50903 0.00443 0.51181 0.00443 0.51181 " pathEditMode="relative" ptsTypes="AAAAAAAAAAAAAAAAAAAAAAAAAAAAAAAAAAAAAAAAAAAAAAAA">
                                      <p:cBhvr>
                                        <p:cTn id="42" dur="2000" fill="hold"/>
                                        <p:tgtEl>
                                          <p:spTgt spid="60"/>
                                        </p:tgtEl>
                                        <p:attrNameLst>
                                          <p:attrName>ppt_x</p:attrName>
                                          <p:attrName>ppt_y</p:attrName>
                                        </p:attrNameLst>
                                      </p:cBhvr>
                                    </p:animMotion>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72"/>
                                        </p:tgtEl>
                                        <p:attrNameLst>
                                          <p:attrName>style.visibility</p:attrName>
                                        </p:attrNameLst>
                                      </p:cBhvr>
                                      <p:to>
                                        <p:strVal val="visible"/>
                                      </p:to>
                                    </p:set>
                                    <p:animEffect transition="in" filter="wipe(left)">
                                      <p:cBhvr>
                                        <p:cTn id="47" dur="500"/>
                                        <p:tgtEl>
                                          <p:spTgt spid="72"/>
                                        </p:tgtEl>
                                      </p:cBhvr>
                                    </p:animEffect>
                                  </p:childTnLst>
                                </p:cTn>
                              </p:par>
                              <p:par>
                                <p:cTn id="48" presetID="22" presetClass="entr" presetSubtype="8" fill="hold" nodeType="withEffect">
                                  <p:stCondLst>
                                    <p:cond delay="0"/>
                                  </p:stCondLst>
                                  <p:childTnLst>
                                    <p:set>
                                      <p:cBhvr>
                                        <p:cTn id="49" dur="1" fill="hold">
                                          <p:stCondLst>
                                            <p:cond delay="0"/>
                                          </p:stCondLst>
                                        </p:cTn>
                                        <p:tgtEl>
                                          <p:spTgt spid="75"/>
                                        </p:tgtEl>
                                        <p:attrNameLst>
                                          <p:attrName>style.visibility</p:attrName>
                                        </p:attrNameLst>
                                      </p:cBhvr>
                                      <p:to>
                                        <p:strVal val="visible"/>
                                      </p:to>
                                    </p:set>
                                    <p:animEffect transition="in" filter="wipe(left)">
                                      <p:cBhvr>
                                        <p:cTn id="50" dur="500"/>
                                        <p:tgtEl>
                                          <p:spTgt spid="75"/>
                                        </p:tgtEl>
                                      </p:cBhvr>
                                    </p:animEffect>
                                  </p:childTnLst>
                                </p:cTn>
                              </p:par>
                              <p:par>
                                <p:cTn id="51" presetID="22" presetClass="entr" presetSubtype="8" fill="hold" nodeType="withEffect">
                                  <p:stCondLst>
                                    <p:cond delay="0"/>
                                  </p:stCondLst>
                                  <p:childTnLst>
                                    <p:set>
                                      <p:cBhvr>
                                        <p:cTn id="52" dur="1" fill="hold">
                                          <p:stCondLst>
                                            <p:cond delay="0"/>
                                          </p:stCondLst>
                                        </p:cTn>
                                        <p:tgtEl>
                                          <p:spTgt spid="81"/>
                                        </p:tgtEl>
                                        <p:attrNameLst>
                                          <p:attrName>style.visibility</p:attrName>
                                        </p:attrNameLst>
                                      </p:cBhvr>
                                      <p:to>
                                        <p:strVal val="visible"/>
                                      </p:to>
                                    </p:set>
                                    <p:animEffect transition="in" filter="wipe(left)">
                                      <p:cBhvr>
                                        <p:cTn id="53" dur="500"/>
                                        <p:tgtEl>
                                          <p:spTgt spid="81"/>
                                        </p:tgtEl>
                                      </p:cBhvr>
                                    </p:animEffect>
                                  </p:childTnLst>
                                </p:cTn>
                              </p:par>
                              <p:par>
                                <p:cTn id="54" presetID="22" presetClass="entr" presetSubtype="8" fill="hold" nodeType="withEffect">
                                  <p:stCondLst>
                                    <p:cond delay="0"/>
                                  </p:stCondLst>
                                  <p:childTnLst>
                                    <p:set>
                                      <p:cBhvr>
                                        <p:cTn id="55" dur="1" fill="hold">
                                          <p:stCondLst>
                                            <p:cond delay="0"/>
                                          </p:stCondLst>
                                        </p:cTn>
                                        <p:tgtEl>
                                          <p:spTgt spid="78"/>
                                        </p:tgtEl>
                                        <p:attrNameLst>
                                          <p:attrName>style.visibility</p:attrName>
                                        </p:attrNameLst>
                                      </p:cBhvr>
                                      <p:to>
                                        <p:strVal val="visible"/>
                                      </p:to>
                                    </p:set>
                                    <p:animEffect transition="in" filter="wipe(left)">
                                      <p:cBhvr>
                                        <p:cTn id="56"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100000" showWhenStopped="0">
                <p:cTn id="57" fill="hold" display="0">
                  <p:stCondLst>
                    <p:cond delay="indefinite"/>
                  </p:stCondLst>
                  <p:endCondLst>
                    <p:cond evt="onStopAudio" delay="0">
                      <p:tgtEl>
                        <p:sldTgt/>
                      </p:tgtEl>
                    </p:cond>
                  </p:endCondLst>
                </p:cTn>
                <p:tgtEl>
                  <p:spTgt spid="2"/>
                </p:tgtEl>
              </p:cMediaNode>
            </p:audio>
          </p:childTnLst>
        </p:cTn>
      </p:par>
    </p:tnLst>
    <p:bldLst>
      <p:bldP spid="84" grpId="0" animBg="1"/>
      <p:bldP spid="85" grpId="0" animBg="1"/>
      <p:bldP spid="3" grpId="0"/>
      <p:bldP spid="3" grpId="1"/>
      <p:bldP spid="4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1E04796C-4A4D-450D-B134-CD19C889E741}"/>
              </a:ext>
            </a:extLst>
          </p:cNvPr>
          <p:cNvSpPr>
            <a:spLocks noGrp="1"/>
          </p:cNvSpPr>
          <p:nvPr>
            <p:ph type="title"/>
          </p:nvPr>
        </p:nvSpPr>
        <p:spPr/>
        <p:txBody>
          <a:bodyPr/>
          <a:lstStyle/>
          <a:p>
            <a:endParaRPr lang="es-ES"/>
          </a:p>
        </p:txBody>
      </p:sp>
      <p:sp>
        <p:nvSpPr>
          <p:cNvPr id="5" name="Marcador de texto 4">
            <a:extLst>
              <a:ext uri="{FF2B5EF4-FFF2-40B4-BE49-F238E27FC236}">
                <a16:creationId xmlns:a16="http://schemas.microsoft.com/office/drawing/2014/main" id="{2CCBC78E-B8E3-435D-A03E-07717BECB48A}"/>
              </a:ext>
            </a:extLst>
          </p:cNvPr>
          <p:cNvSpPr>
            <a:spLocks noGrp="1"/>
          </p:cNvSpPr>
          <p:nvPr>
            <p:ph type="body" sz="quarter" idx="13"/>
          </p:nvPr>
        </p:nvSpPr>
        <p:spPr/>
        <p:txBody>
          <a:bodyPr/>
          <a:lstStyle/>
          <a:p>
            <a:endParaRPr lang="es-ES"/>
          </a:p>
        </p:txBody>
      </p:sp>
      <p:sp>
        <p:nvSpPr>
          <p:cNvPr id="6" name="CuadroTexto 5">
            <a:extLst>
              <a:ext uri="{FF2B5EF4-FFF2-40B4-BE49-F238E27FC236}">
                <a16:creationId xmlns:a16="http://schemas.microsoft.com/office/drawing/2014/main" id="{BDD2EB3C-ED6D-4D5F-9D5C-BE8FC60A2AAA}"/>
              </a:ext>
            </a:extLst>
          </p:cNvPr>
          <p:cNvSpPr txBox="1"/>
          <p:nvPr/>
        </p:nvSpPr>
        <p:spPr>
          <a:xfrm>
            <a:off x="588936" y="1162373"/>
            <a:ext cx="10104895" cy="4801314"/>
          </a:xfrm>
          <a:prstGeom prst="rect">
            <a:avLst/>
          </a:prstGeom>
          <a:noFill/>
        </p:spPr>
        <p:txBody>
          <a:bodyPr wrap="square" rtlCol="0">
            <a:spAutoFit/>
          </a:bodyPr>
          <a:lstStyle/>
          <a:p>
            <a:pPr marL="342900" indent="-342900">
              <a:buFont typeface="+mj-lt"/>
              <a:buAutoNum type="arabicPeriod"/>
            </a:pPr>
            <a:endParaRPr lang="es-ES"/>
          </a:p>
          <a:p>
            <a:pPr marL="342900" indent="-342900">
              <a:buFont typeface="+mj-lt"/>
              <a:buAutoNum type="arabicPeriod"/>
            </a:pPr>
            <a:r>
              <a:rPr lang="es-ES"/>
              <a:t>SM Group: </a:t>
            </a:r>
            <a:r>
              <a:rPr lang="es-ES">
                <a:hlinkClick r:id="rId5"/>
              </a:rPr>
              <a:t>https://www.grupo-sm.com/</a:t>
            </a:r>
            <a:endParaRPr lang="es-ES"/>
          </a:p>
          <a:p>
            <a:pPr marL="342900" indent="-342900">
              <a:buFont typeface="+mj-lt"/>
              <a:buAutoNum type="arabicPeriod"/>
            </a:pPr>
            <a:endParaRPr lang="es-ES"/>
          </a:p>
          <a:p>
            <a:pPr marL="342900" indent="-342900">
              <a:buFont typeface="+mj-lt"/>
              <a:buAutoNum type="arabicPeriod"/>
            </a:pPr>
            <a:r>
              <a:rPr lang="es-ES"/>
              <a:t>Corporate Video: </a:t>
            </a:r>
            <a:r>
              <a:rPr lang="es-ES">
                <a:hlinkClick r:id="rId6"/>
              </a:rPr>
              <a:t>https://youtu.be/YVm8EeVKeB8</a:t>
            </a:r>
            <a:endParaRPr lang="es-ES"/>
          </a:p>
          <a:p>
            <a:pPr marL="342900" indent="-342900">
              <a:buFont typeface="+mj-lt"/>
              <a:buAutoNum type="arabicPeriod"/>
            </a:pPr>
            <a:endParaRPr lang="es-ES"/>
          </a:p>
          <a:p>
            <a:pPr marL="342900" indent="-342900">
              <a:buFont typeface="+mj-lt"/>
              <a:buAutoNum type="arabicPeriod"/>
            </a:pPr>
            <a:r>
              <a:rPr lang="es-ES"/>
              <a:t>State Official Gazette (BOE): </a:t>
            </a:r>
            <a:r>
              <a:rPr lang="es-ES">
                <a:hlinkClick r:id="rId7"/>
              </a:rPr>
              <a:t>https://www.boe.es/buscar/pdf/2013/BOE-A-2013-12886-consolidado.pdf</a:t>
            </a:r>
            <a:endParaRPr lang="es-ES"/>
          </a:p>
          <a:p>
            <a:pPr marL="342900" indent="-342900">
              <a:buFont typeface="+mj-lt"/>
              <a:buAutoNum type="arabicPeriod"/>
            </a:pPr>
            <a:endParaRPr lang="es-ES"/>
          </a:p>
          <a:p>
            <a:pPr marL="342900" indent="-342900">
              <a:buFont typeface="+mj-lt"/>
              <a:buAutoNum type="arabicPeriod"/>
            </a:pPr>
            <a:r>
              <a:rPr lang="en-US"/>
              <a:t>Ministry of Education and Vocational Training:</a:t>
            </a:r>
            <a:br>
              <a:rPr lang="en-US"/>
            </a:br>
            <a:r>
              <a:rPr lang="es-ES">
                <a:hlinkClick r:id="rId8"/>
              </a:rPr>
              <a:t>http://www.educacionyfp.gob.es/en/contenidos/estudiantes/portada.html</a:t>
            </a:r>
            <a:br>
              <a:rPr lang="es-ES">
                <a:hlinkClick r:id="rId9"/>
              </a:rPr>
            </a:br>
            <a:endParaRPr lang="es-ES"/>
          </a:p>
          <a:p>
            <a:pPr marL="342900" indent="-342900">
              <a:buFont typeface="+mj-lt"/>
              <a:buAutoNum type="arabicPeriod"/>
            </a:pPr>
            <a:r>
              <a:rPr lang="en-US"/>
              <a:t>National Association of Book and Teaching Materials Publishers</a:t>
            </a:r>
            <a:r>
              <a:rPr lang="es-ES"/>
              <a:t>: </a:t>
            </a:r>
            <a:r>
              <a:rPr lang="es-ES">
                <a:hlinkClick r:id="rId10"/>
              </a:rPr>
              <a:t>https://anele.org/wp-content/uploads/2019/09/190905INF-ANELE-Informe-Libro-Educativo-19-20.pdf</a:t>
            </a:r>
            <a:endParaRPr lang="es-ES"/>
          </a:p>
          <a:p>
            <a:pPr marL="342900" indent="-342900">
              <a:buFont typeface="+mj-lt"/>
              <a:buAutoNum type="arabicPeriod"/>
            </a:pPr>
            <a:endParaRPr lang="es-ES"/>
          </a:p>
          <a:p>
            <a:pPr marL="342900" indent="-342900">
              <a:buFont typeface="+mj-lt"/>
              <a:buAutoNum type="arabicPeriod"/>
            </a:pPr>
            <a:endParaRPr lang="es-ES"/>
          </a:p>
          <a:p>
            <a:pPr marL="342900" indent="-342900">
              <a:buFont typeface="+mj-lt"/>
              <a:buAutoNum type="arabicPeriod"/>
            </a:pPr>
            <a:endParaRPr lang="es-ES"/>
          </a:p>
          <a:p>
            <a:endParaRPr lang="es-ES"/>
          </a:p>
          <a:p>
            <a:endParaRPr lang="es-ES" dirty="0"/>
          </a:p>
        </p:txBody>
      </p:sp>
      <p:pic>
        <p:nvPicPr>
          <p:cNvPr id="2" name="Audio 1">
            <a:hlinkClick r:id="" action="ppaction://media"/>
            <a:extLst>
              <a:ext uri="{FF2B5EF4-FFF2-40B4-BE49-F238E27FC236}">
                <a16:creationId xmlns:a16="http://schemas.microsoft.com/office/drawing/2014/main" id="{4AFB8E55-D847-4193-A158-1440E8392258}"/>
              </a:ext>
            </a:extLst>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11366500" y="6032500"/>
            <a:ext cx="609600" cy="609600"/>
          </a:xfrm>
          <a:prstGeom prst="rect">
            <a:avLst/>
          </a:prstGeom>
        </p:spPr>
      </p:pic>
      <p:sp>
        <p:nvSpPr>
          <p:cNvPr id="3" name="Rectangle 2">
            <a:extLst>
              <a:ext uri="{FF2B5EF4-FFF2-40B4-BE49-F238E27FC236}">
                <a16:creationId xmlns:a16="http://schemas.microsoft.com/office/drawing/2014/main" id="{D93F6ACE-B480-4CCA-94BA-EB0B1DCACC6A}"/>
              </a:ext>
            </a:extLst>
          </p:cNvPr>
          <p:cNvSpPr/>
          <p:nvPr/>
        </p:nvSpPr>
        <p:spPr>
          <a:xfrm>
            <a:off x="3011089" y="5626588"/>
            <a:ext cx="6137449" cy="400110"/>
          </a:xfrm>
          <a:prstGeom prst="rect">
            <a:avLst/>
          </a:prstGeom>
        </p:spPr>
        <p:txBody>
          <a:bodyPr wrap="none">
            <a:spAutoFit/>
          </a:bodyPr>
          <a:lstStyle/>
          <a:p>
            <a:r>
              <a:rPr lang="en-US" sz="2000" b="1" dirty="0">
                <a:solidFill>
                  <a:srgbClr val="0070C0"/>
                </a:solidFill>
              </a:rPr>
              <a:t>I leave you some links that can be used for consultation.</a:t>
            </a:r>
            <a:endParaRPr lang="es-ES" sz="2000" b="1" dirty="0">
              <a:solidFill>
                <a:srgbClr val="0070C0"/>
              </a:solidFill>
            </a:endParaRPr>
          </a:p>
        </p:txBody>
      </p:sp>
    </p:spTree>
    <p:extLst>
      <p:ext uri="{BB962C8B-B14F-4D97-AF65-F5344CB8AC3E}">
        <p14:creationId xmlns:p14="http://schemas.microsoft.com/office/powerpoint/2010/main" val="3992016130"/>
      </p:ext>
    </p:extLst>
  </p:cSld>
  <p:clrMapOvr>
    <a:masterClrMapping/>
  </p:clrMapOvr>
  <mc:AlternateContent xmlns:mc="http://schemas.openxmlformats.org/markup-compatibility/2006" xmlns:p14="http://schemas.microsoft.com/office/powerpoint/2010/main">
    <mc:Choice Requires="p14">
      <p:transition spd="slow" p14:dur="2000" advTm="6254"/>
    </mc:Choice>
    <mc:Fallback xmlns="">
      <p:transition spd="slow" advTm="625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100000" showWhenStopped="0">
                <p:cTn id="11" fill="hold" display="0">
                  <p:stCondLst>
                    <p:cond delay="indefinite"/>
                  </p:stCondLst>
                  <p:endCondLst>
                    <p:cond evt="onStopAudio" delay="0">
                      <p:tgtEl>
                        <p:sldTgt/>
                      </p:tgtEl>
                    </p:cond>
                  </p:endCondLst>
                </p:cTn>
                <p:tgtEl>
                  <p:spTgt spid="2"/>
                </p:tgtEl>
              </p:cMediaNode>
            </p:audio>
          </p:childTnLst>
        </p:cTn>
      </p:par>
    </p:tnLst>
    <p:bldLst>
      <p:bldP spid="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ítulo 10">
            <a:extLst>
              <a:ext uri="{FF2B5EF4-FFF2-40B4-BE49-F238E27FC236}">
                <a16:creationId xmlns:a16="http://schemas.microsoft.com/office/drawing/2014/main" id="{A2314664-2914-407A-998E-BC7EAA4A7C82}"/>
              </a:ext>
            </a:extLst>
          </p:cNvPr>
          <p:cNvSpPr>
            <a:spLocks noGrp="1"/>
          </p:cNvSpPr>
          <p:nvPr>
            <p:ph type="ctrTitle"/>
          </p:nvPr>
        </p:nvSpPr>
        <p:spPr>
          <a:xfrm>
            <a:off x="304800" y="4090736"/>
            <a:ext cx="9652000" cy="533400"/>
          </a:xfrm>
        </p:spPr>
        <p:txBody>
          <a:bodyPr>
            <a:normAutofit/>
          </a:bodyPr>
          <a:lstStyle/>
          <a:p>
            <a:r>
              <a:rPr lang="es-ES" sz="2400" dirty="0" err="1"/>
              <a:t>Thank</a:t>
            </a:r>
            <a:r>
              <a:rPr lang="es-ES" sz="2400" dirty="0"/>
              <a:t> </a:t>
            </a:r>
            <a:r>
              <a:rPr lang="es-ES" sz="2400" dirty="0" err="1"/>
              <a:t>you</a:t>
            </a:r>
            <a:r>
              <a:rPr lang="es-ES" sz="2400" dirty="0"/>
              <a:t> !!!</a:t>
            </a:r>
          </a:p>
        </p:txBody>
      </p:sp>
      <p:sp>
        <p:nvSpPr>
          <p:cNvPr id="12" name="Subtítulo 11">
            <a:extLst>
              <a:ext uri="{FF2B5EF4-FFF2-40B4-BE49-F238E27FC236}">
                <a16:creationId xmlns:a16="http://schemas.microsoft.com/office/drawing/2014/main" id="{1D70EA8F-A23F-49DB-93F4-150B03BDA1EE}"/>
              </a:ext>
            </a:extLst>
          </p:cNvPr>
          <p:cNvSpPr>
            <a:spLocks noGrp="1"/>
          </p:cNvSpPr>
          <p:nvPr>
            <p:ph type="subTitle" idx="1"/>
          </p:nvPr>
        </p:nvSpPr>
        <p:spPr/>
        <p:txBody>
          <a:bodyPr/>
          <a:lstStyle/>
          <a:p>
            <a:endParaRPr lang="es-ES"/>
          </a:p>
        </p:txBody>
      </p:sp>
      <p:pic>
        <p:nvPicPr>
          <p:cNvPr id="2" name="Audio 1">
            <a:hlinkClick r:id="" action="ppaction://media"/>
            <a:extLst>
              <a:ext uri="{FF2B5EF4-FFF2-40B4-BE49-F238E27FC236}">
                <a16:creationId xmlns:a16="http://schemas.microsoft.com/office/drawing/2014/main" id="{DF85E015-D143-4A40-81DC-60CC6309758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sp>
        <p:nvSpPr>
          <p:cNvPr id="3" name="Rectangle 2">
            <a:extLst>
              <a:ext uri="{FF2B5EF4-FFF2-40B4-BE49-F238E27FC236}">
                <a16:creationId xmlns:a16="http://schemas.microsoft.com/office/drawing/2014/main" id="{E9E91D7C-86A5-4A03-95BB-17E1583C62A9}"/>
              </a:ext>
            </a:extLst>
          </p:cNvPr>
          <p:cNvSpPr/>
          <p:nvPr/>
        </p:nvSpPr>
        <p:spPr>
          <a:xfrm>
            <a:off x="2039112" y="5824974"/>
            <a:ext cx="8113776" cy="707886"/>
          </a:xfrm>
          <a:prstGeom prst="rect">
            <a:avLst/>
          </a:prstGeom>
        </p:spPr>
        <p:txBody>
          <a:bodyPr>
            <a:spAutoFit/>
          </a:bodyPr>
          <a:lstStyle/>
          <a:p>
            <a:pPr algn="ctr"/>
            <a:r>
              <a:rPr lang="es-ES" sz="2000" b="1" dirty="0" err="1">
                <a:solidFill>
                  <a:srgbClr val="0070C0"/>
                </a:solidFill>
              </a:rPr>
              <a:t>Thank</a:t>
            </a:r>
            <a:r>
              <a:rPr lang="es-ES" sz="2000" b="1" dirty="0">
                <a:solidFill>
                  <a:srgbClr val="0070C0"/>
                </a:solidFill>
              </a:rPr>
              <a:t> </a:t>
            </a:r>
            <a:r>
              <a:rPr lang="es-ES" sz="2000" b="1" dirty="0" err="1">
                <a:solidFill>
                  <a:srgbClr val="0070C0"/>
                </a:solidFill>
              </a:rPr>
              <a:t>you</a:t>
            </a:r>
            <a:r>
              <a:rPr lang="es-ES" sz="2000" b="1" dirty="0">
                <a:solidFill>
                  <a:srgbClr val="0070C0"/>
                </a:solidFill>
              </a:rPr>
              <a:t> </a:t>
            </a:r>
            <a:r>
              <a:rPr lang="es-ES" sz="2000" b="1" dirty="0" err="1">
                <a:solidFill>
                  <a:srgbClr val="0070C0"/>
                </a:solidFill>
              </a:rPr>
              <a:t>very</a:t>
            </a:r>
            <a:r>
              <a:rPr lang="es-ES" sz="2000" b="1" dirty="0">
                <a:solidFill>
                  <a:srgbClr val="0070C0"/>
                </a:solidFill>
              </a:rPr>
              <a:t> </a:t>
            </a:r>
            <a:r>
              <a:rPr lang="es-ES" sz="2000" b="1" dirty="0" err="1">
                <a:solidFill>
                  <a:srgbClr val="0070C0"/>
                </a:solidFill>
              </a:rPr>
              <a:t>much</a:t>
            </a:r>
            <a:r>
              <a:rPr lang="es-ES" sz="2000" b="1" dirty="0">
                <a:solidFill>
                  <a:srgbClr val="0070C0"/>
                </a:solidFill>
              </a:rPr>
              <a:t> </a:t>
            </a:r>
            <a:r>
              <a:rPr lang="es-ES" sz="2000" b="1" dirty="0" err="1">
                <a:solidFill>
                  <a:srgbClr val="0070C0"/>
                </a:solidFill>
              </a:rPr>
              <a:t>to</a:t>
            </a:r>
            <a:r>
              <a:rPr lang="es-ES" sz="2000" b="1" dirty="0">
                <a:solidFill>
                  <a:srgbClr val="0070C0"/>
                </a:solidFill>
              </a:rPr>
              <a:t> </a:t>
            </a:r>
            <a:r>
              <a:rPr lang="es-ES" sz="2000" b="1" dirty="0" err="1">
                <a:solidFill>
                  <a:srgbClr val="0070C0"/>
                </a:solidFill>
              </a:rPr>
              <a:t>all</a:t>
            </a:r>
            <a:r>
              <a:rPr lang="es-ES" sz="2000" b="1" dirty="0">
                <a:solidFill>
                  <a:srgbClr val="0070C0"/>
                </a:solidFill>
              </a:rPr>
              <a:t> </a:t>
            </a:r>
            <a:r>
              <a:rPr lang="es-ES" sz="2000" b="1" dirty="0" err="1">
                <a:solidFill>
                  <a:srgbClr val="0070C0"/>
                </a:solidFill>
              </a:rPr>
              <a:t>of</a:t>
            </a:r>
            <a:r>
              <a:rPr lang="es-ES" sz="2000" b="1" dirty="0">
                <a:solidFill>
                  <a:srgbClr val="0070C0"/>
                </a:solidFill>
              </a:rPr>
              <a:t> </a:t>
            </a:r>
            <a:r>
              <a:rPr lang="es-ES" sz="2000" b="1" dirty="0" err="1">
                <a:solidFill>
                  <a:srgbClr val="0070C0"/>
                </a:solidFill>
              </a:rPr>
              <a:t>you</a:t>
            </a:r>
            <a:r>
              <a:rPr lang="es-ES" sz="2000" b="1" dirty="0">
                <a:solidFill>
                  <a:srgbClr val="0070C0"/>
                </a:solidFill>
              </a:rPr>
              <a:t> </a:t>
            </a:r>
            <a:r>
              <a:rPr lang="es-ES" sz="2000" b="1" dirty="0" err="1">
                <a:solidFill>
                  <a:srgbClr val="0070C0"/>
                </a:solidFill>
              </a:rPr>
              <a:t>for</a:t>
            </a:r>
            <a:r>
              <a:rPr lang="es-ES" sz="2000" b="1" dirty="0">
                <a:solidFill>
                  <a:srgbClr val="0070C0"/>
                </a:solidFill>
              </a:rPr>
              <a:t> </a:t>
            </a:r>
            <a:r>
              <a:rPr lang="es-ES" sz="2000" b="1" dirty="0" err="1">
                <a:solidFill>
                  <a:srgbClr val="0070C0"/>
                </a:solidFill>
              </a:rPr>
              <a:t>helping</a:t>
            </a:r>
            <a:r>
              <a:rPr lang="es-ES" sz="2000" b="1" dirty="0">
                <a:solidFill>
                  <a:srgbClr val="0070C0"/>
                </a:solidFill>
              </a:rPr>
              <a:t> </a:t>
            </a:r>
            <a:r>
              <a:rPr lang="es-ES" sz="2000" b="1" dirty="0" err="1">
                <a:solidFill>
                  <a:srgbClr val="0070C0"/>
                </a:solidFill>
              </a:rPr>
              <a:t>us</a:t>
            </a:r>
            <a:r>
              <a:rPr lang="es-ES" sz="2000" b="1" dirty="0">
                <a:solidFill>
                  <a:srgbClr val="0070C0"/>
                </a:solidFill>
              </a:rPr>
              <a:t> in </a:t>
            </a:r>
            <a:r>
              <a:rPr lang="es-ES" sz="2000" b="1" dirty="0" err="1">
                <a:solidFill>
                  <a:srgbClr val="0070C0"/>
                </a:solidFill>
              </a:rPr>
              <a:t>this</a:t>
            </a:r>
            <a:r>
              <a:rPr lang="es-ES" sz="2000" b="1" dirty="0">
                <a:solidFill>
                  <a:srgbClr val="0070C0"/>
                </a:solidFill>
              </a:rPr>
              <a:t> </a:t>
            </a:r>
            <a:r>
              <a:rPr lang="es-ES" sz="2000" b="1" dirty="0" err="1">
                <a:solidFill>
                  <a:srgbClr val="0070C0"/>
                </a:solidFill>
              </a:rPr>
              <a:t>goal</a:t>
            </a:r>
            <a:r>
              <a:rPr lang="es-ES" sz="2000" b="1" dirty="0">
                <a:solidFill>
                  <a:srgbClr val="0070C0"/>
                </a:solidFill>
              </a:rPr>
              <a:t> </a:t>
            </a:r>
            <a:r>
              <a:rPr lang="es-ES" sz="2000" b="1" dirty="0" err="1">
                <a:solidFill>
                  <a:srgbClr val="0070C0"/>
                </a:solidFill>
              </a:rPr>
              <a:t>that</a:t>
            </a:r>
            <a:r>
              <a:rPr lang="es-ES" sz="2000" b="1" dirty="0">
                <a:solidFill>
                  <a:srgbClr val="0070C0"/>
                </a:solidFill>
              </a:rPr>
              <a:t> </a:t>
            </a:r>
            <a:r>
              <a:rPr lang="es-ES" sz="2000" b="1" dirty="0" err="1">
                <a:solidFill>
                  <a:srgbClr val="0070C0"/>
                </a:solidFill>
              </a:rPr>
              <a:t>we</a:t>
            </a:r>
            <a:r>
              <a:rPr lang="es-ES" sz="2000" b="1" dirty="0">
                <a:solidFill>
                  <a:srgbClr val="0070C0"/>
                </a:solidFill>
              </a:rPr>
              <a:t> set</a:t>
            </a:r>
          </a:p>
        </p:txBody>
      </p:sp>
    </p:spTree>
    <p:extLst>
      <p:ext uri="{BB962C8B-B14F-4D97-AF65-F5344CB8AC3E}">
        <p14:creationId xmlns:p14="http://schemas.microsoft.com/office/powerpoint/2010/main" val="3061862527"/>
      </p:ext>
    </p:extLst>
  </p:cSld>
  <p:clrMapOvr>
    <a:masterClrMapping/>
  </p:clrMapOvr>
  <mc:AlternateContent xmlns:mc="http://schemas.openxmlformats.org/markup-compatibility/2006" xmlns:p14="http://schemas.microsoft.com/office/powerpoint/2010/main">
    <mc:Choice Requires="p14">
      <p:transition spd="slow" p14:dur="2000" advTm="8762"/>
    </mc:Choice>
    <mc:Fallback xmlns="">
      <p:transition spd="slow" advTm="876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100000" showWhenStopped="0">
                <p:cTn id="11" fill="hold" display="0">
                  <p:stCondLst>
                    <p:cond delay="indefinite"/>
                  </p:stCondLst>
                  <p:endCondLst>
                    <p:cond evt="onStopAudio" delay="0">
                      <p:tgtEl>
                        <p:sldTgt/>
                      </p:tgtEl>
                    </p:cond>
                  </p:endCondLst>
                </p:cTn>
                <p:tgtEl>
                  <p:spTgt spid="2"/>
                </p:tgtEl>
              </p:cMediaNode>
            </p:audio>
          </p:childTnLst>
        </p:cTn>
      </p:par>
    </p:tnLst>
    <p:bldLst>
      <p:bldP spid="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ítulo 8">
            <a:extLst>
              <a:ext uri="{FF2B5EF4-FFF2-40B4-BE49-F238E27FC236}">
                <a16:creationId xmlns:a16="http://schemas.microsoft.com/office/drawing/2014/main" id="{BF6FA74C-08CD-43B1-8F84-7E1C02816AAC}"/>
              </a:ext>
            </a:extLst>
          </p:cNvPr>
          <p:cNvSpPr>
            <a:spLocks noGrp="1"/>
          </p:cNvSpPr>
          <p:nvPr>
            <p:ph type="title"/>
          </p:nvPr>
        </p:nvSpPr>
        <p:spPr/>
        <p:txBody>
          <a:bodyPr/>
          <a:lstStyle/>
          <a:p>
            <a:endParaRPr lang="es-ES"/>
          </a:p>
        </p:txBody>
      </p:sp>
      <p:sp>
        <p:nvSpPr>
          <p:cNvPr id="4" name="Rectangle 3">
            <a:hlinkClick r:id="rId2" action="ppaction://hlinkfile"/>
            <a:extLst>
              <a:ext uri="{FF2B5EF4-FFF2-40B4-BE49-F238E27FC236}">
                <a16:creationId xmlns:a16="http://schemas.microsoft.com/office/drawing/2014/main" id="{82C3659A-CD90-4930-B270-877C483738BB}"/>
              </a:ext>
            </a:extLst>
          </p:cNvPr>
          <p:cNvSpPr/>
          <p:nvPr/>
        </p:nvSpPr>
        <p:spPr>
          <a:xfrm>
            <a:off x="3797965" y="2101300"/>
            <a:ext cx="3441033" cy="2585323"/>
          </a:xfrm>
          <a:prstGeom prst="rect">
            <a:avLst/>
          </a:prstGeom>
        </p:spPr>
        <p:txBody>
          <a:bodyPr>
            <a:spAutoFit/>
          </a:bodyPr>
          <a:lstStyle/>
          <a:p>
            <a:pPr algn="ctr"/>
            <a:r>
              <a:rPr lang="es-ES" sz="5400" dirty="0" err="1">
                <a:solidFill>
                  <a:srgbClr val="0070C0"/>
                </a:solidFill>
              </a:rPr>
              <a:t>Corporate</a:t>
            </a:r>
            <a:r>
              <a:rPr lang="es-ES" sz="5400" dirty="0">
                <a:solidFill>
                  <a:srgbClr val="0070C0"/>
                </a:solidFill>
              </a:rPr>
              <a:t> video</a:t>
            </a:r>
            <a:endParaRPr lang="en-US" sz="5400" dirty="0">
              <a:solidFill>
                <a:srgbClr val="0070C0"/>
              </a:solidFill>
            </a:endParaRPr>
          </a:p>
        </p:txBody>
      </p:sp>
      <p:pic>
        <p:nvPicPr>
          <p:cNvPr id="6" name="Marcador de contenido 9">
            <a:extLst>
              <a:ext uri="{FF2B5EF4-FFF2-40B4-BE49-F238E27FC236}">
                <a16:creationId xmlns:a16="http://schemas.microsoft.com/office/drawing/2014/main" id="{F0A4EC0C-B9D4-4D4D-99E4-9AE7ED30E012}"/>
              </a:ext>
            </a:extLst>
          </p:cNvPr>
          <p:cNvPicPr>
            <a:picLocks noChangeAspect="1"/>
          </p:cNvPicPr>
          <p:nvPr/>
        </p:nvPicPr>
        <p:blipFill>
          <a:blip r:embed="rId3"/>
          <a:stretch>
            <a:fillRect/>
          </a:stretch>
        </p:blipFill>
        <p:spPr>
          <a:xfrm>
            <a:off x="3470485" y="4509880"/>
            <a:ext cx="4371975" cy="1047750"/>
          </a:xfrm>
          <a:prstGeom prst="rect">
            <a:avLst/>
          </a:prstGeom>
        </p:spPr>
      </p:pic>
    </p:spTree>
    <p:extLst>
      <p:ext uri="{BB962C8B-B14F-4D97-AF65-F5344CB8AC3E}">
        <p14:creationId xmlns:p14="http://schemas.microsoft.com/office/powerpoint/2010/main" val="104549261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78C6DF1-C9F5-49DF-B81F-4C2D203A096D}"/>
              </a:ext>
            </a:extLst>
          </p:cNvPr>
          <p:cNvSpPr>
            <a:spLocks noGrp="1"/>
          </p:cNvSpPr>
          <p:nvPr>
            <p:ph type="title"/>
          </p:nvPr>
        </p:nvSpPr>
        <p:spPr/>
        <p:txBody>
          <a:bodyPr/>
          <a:lstStyle/>
          <a:p>
            <a:endParaRPr lang="es-ES"/>
          </a:p>
        </p:txBody>
      </p:sp>
      <p:sp>
        <p:nvSpPr>
          <p:cNvPr id="3" name="Marcador de texto 2">
            <a:extLst>
              <a:ext uri="{FF2B5EF4-FFF2-40B4-BE49-F238E27FC236}">
                <a16:creationId xmlns:a16="http://schemas.microsoft.com/office/drawing/2014/main" id="{44532C77-99A9-488D-B129-79D025305EBC}"/>
              </a:ext>
            </a:extLst>
          </p:cNvPr>
          <p:cNvSpPr>
            <a:spLocks noGrp="1"/>
          </p:cNvSpPr>
          <p:nvPr>
            <p:ph type="body" sz="quarter" idx="13"/>
          </p:nvPr>
        </p:nvSpPr>
        <p:spPr/>
        <p:txBody>
          <a:bodyPr/>
          <a:lstStyle/>
          <a:p>
            <a:endParaRPr lang="es-ES"/>
          </a:p>
        </p:txBody>
      </p:sp>
      <p:sp>
        <p:nvSpPr>
          <p:cNvPr id="4" name="Marcador de contenido 3">
            <a:extLst>
              <a:ext uri="{FF2B5EF4-FFF2-40B4-BE49-F238E27FC236}">
                <a16:creationId xmlns:a16="http://schemas.microsoft.com/office/drawing/2014/main" id="{02314814-9183-4D33-AAC1-A3A89E8CD470}"/>
              </a:ext>
            </a:extLst>
          </p:cNvPr>
          <p:cNvSpPr>
            <a:spLocks noGrp="1"/>
          </p:cNvSpPr>
          <p:nvPr>
            <p:ph sz="quarter" idx="15"/>
          </p:nvPr>
        </p:nvSpPr>
        <p:spPr>
          <a:xfrm>
            <a:off x="406400" y="609600"/>
            <a:ext cx="5283200" cy="3372853"/>
          </a:xfrm>
        </p:spPr>
        <p:txBody>
          <a:bodyPr/>
          <a:lstStyle/>
          <a:p>
            <a:endParaRPr lang="es-ES" dirty="0"/>
          </a:p>
          <a:p>
            <a:endParaRPr lang="es-ES" sz="2000" dirty="0"/>
          </a:p>
          <a:p>
            <a:pPr marL="171450" indent="-171450">
              <a:buFont typeface="Arial" panose="020B0604020202020204" pitchFamily="34" charset="0"/>
              <a:buChar char="•"/>
            </a:pPr>
            <a:r>
              <a:rPr lang="es-ES" sz="2000" dirty="0"/>
              <a:t>Business </a:t>
            </a:r>
            <a:r>
              <a:rPr lang="es-ES" sz="2000" dirty="0" err="1"/>
              <a:t>Analytics</a:t>
            </a:r>
            <a:r>
              <a:rPr lang="es-ES" sz="2000" dirty="0"/>
              <a:t> </a:t>
            </a:r>
            <a:r>
              <a:rPr lang="es-ES" sz="2000" dirty="0" err="1"/>
              <a:t>Area</a:t>
            </a:r>
            <a:endParaRPr lang="es-ES" sz="2000" dirty="0"/>
          </a:p>
          <a:p>
            <a:pPr marL="171450" indent="-171450">
              <a:buFont typeface="Arial" panose="020B0604020202020204" pitchFamily="34" charset="0"/>
              <a:buChar char="•"/>
            </a:pPr>
            <a:r>
              <a:rPr lang="es-ES" sz="2000" dirty="0" err="1"/>
              <a:t>Degree</a:t>
            </a:r>
            <a:r>
              <a:rPr lang="es-ES" sz="2000" dirty="0"/>
              <a:t> in </a:t>
            </a:r>
            <a:r>
              <a:rPr lang="es-ES" sz="2000" dirty="0" err="1"/>
              <a:t>Mathematics</a:t>
            </a:r>
            <a:r>
              <a:rPr lang="es-ES" sz="2000" dirty="0"/>
              <a:t> </a:t>
            </a:r>
            <a:r>
              <a:rPr lang="en-US" sz="2000" dirty="0"/>
              <a:t>specializing in Operations Research and Statistics, from the Universidad </a:t>
            </a:r>
            <a:r>
              <a:rPr lang="en-US" sz="2000" dirty="0" err="1"/>
              <a:t>Complutense</a:t>
            </a:r>
            <a:endParaRPr lang="es-ES" sz="2000" dirty="0"/>
          </a:p>
          <a:p>
            <a:pPr marL="171450" indent="-171450">
              <a:buFont typeface="Arial" panose="020B0604020202020204" pitchFamily="34" charset="0"/>
              <a:buChar char="•"/>
            </a:pPr>
            <a:r>
              <a:rPr lang="es-ES" sz="2000" dirty="0"/>
              <a:t>Master  </a:t>
            </a:r>
            <a:r>
              <a:rPr lang="es-ES" sz="2000" dirty="0" err="1"/>
              <a:t>Degree</a:t>
            </a:r>
            <a:r>
              <a:rPr lang="es-ES" sz="2000" dirty="0"/>
              <a:t> in Data </a:t>
            </a:r>
            <a:r>
              <a:rPr lang="es-ES" sz="2000" dirty="0" err="1"/>
              <a:t>Science</a:t>
            </a:r>
            <a:r>
              <a:rPr lang="es-ES" sz="2000" dirty="0"/>
              <a:t>. Juan Carlos I University.</a:t>
            </a:r>
          </a:p>
          <a:p>
            <a:pPr marL="171450" indent="-171450">
              <a:buFont typeface="Arial" panose="020B0604020202020204" pitchFamily="34" charset="0"/>
              <a:buChar char="•"/>
            </a:pPr>
            <a:r>
              <a:rPr lang="es-ES" sz="2000" dirty="0" err="1"/>
              <a:t>Associate</a:t>
            </a:r>
            <a:r>
              <a:rPr lang="es-ES" sz="2000" dirty="0"/>
              <a:t> </a:t>
            </a:r>
            <a:r>
              <a:rPr lang="es-ES" sz="2000" dirty="0" err="1"/>
              <a:t>Professor</a:t>
            </a:r>
            <a:r>
              <a:rPr lang="es-ES" sz="2000" dirty="0"/>
              <a:t> in </a:t>
            </a:r>
            <a:r>
              <a:rPr lang="es-ES" sz="2000" dirty="0" err="1"/>
              <a:t>the</a:t>
            </a:r>
            <a:r>
              <a:rPr lang="es-ES" sz="2000" dirty="0"/>
              <a:t> </a:t>
            </a:r>
            <a:r>
              <a:rPr lang="es-ES" sz="2000" dirty="0" err="1"/>
              <a:t>Computer</a:t>
            </a:r>
            <a:r>
              <a:rPr lang="es-ES" sz="2000" dirty="0"/>
              <a:t> </a:t>
            </a:r>
            <a:r>
              <a:rPr lang="es-ES" sz="2000" dirty="0" err="1"/>
              <a:t>Science</a:t>
            </a:r>
            <a:r>
              <a:rPr lang="es-ES" sz="2000" dirty="0"/>
              <a:t> </a:t>
            </a:r>
            <a:r>
              <a:rPr lang="es-ES" sz="2000" dirty="0" err="1"/>
              <a:t>Department</a:t>
            </a:r>
            <a:r>
              <a:rPr lang="es-ES" sz="2000" dirty="0"/>
              <a:t>. Carlos III </a:t>
            </a:r>
            <a:r>
              <a:rPr lang="es-ES" sz="2000" dirty="0" err="1"/>
              <a:t>University</a:t>
            </a:r>
            <a:r>
              <a:rPr lang="es-ES" sz="2000" dirty="0"/>
              <a:t>.</a:t>
            </a:r>
          </a:p>
          <a:p>
            <a:pPr marL="171450" indent="-171450">
              <a:buFont typeface="Arial" panose="020B0604020202020204" pitchFamily="34" charset="0"/>
              <a:buChar char="•"/>
            </a:pPr>
            <a:endParaRPr lang="es-ES" sz="2000" dirty="0"/>
          </a:p>
          <a:p>
            <a:endParaRPr lang="es-ES" dirty="0"/>
          </a:p>
        </p:txBody>
      </p:sp>
      <p:sp>
        <p:nvSpPr>
          <p:cNvPr id="5" name="Marcador de texto 4">
            <a:extLst>
              <a:ext uri="{FF2B5EF4-FFF2-40B4-BE49-F238E27FC236}">
                <a16:creationId xmlns:a16="http://schemas.microsoft.com/office/drawing/2014/main" id="{A0AE3D25-AE9D-4B5C-A17B-25749F29487E}"/>
              </a:ext>
            </a:extLst>
          </p:cNvPr>
          <p:cNvSpPr>
            <a:spLocks noGrp="1"/>
          </p:cNvSpPr>
          <p:nvPr>
            <p:ph type="body" sz="quarter" idx="16"/>
          </p:nvPr>
        </p:nvSpPr>
        <p:spPr/>
        <p:txBody>
          <a:bodyPr/>
          <a:lstStyle/>
          <a:p>
            <a:endParaRPr lang="es-ES"/>
          </a:p>
        </p:txBody>
      </p:sp>
      <p:pic>
        <p:nvPicPr>
          <p:cNvPr id="9" name="Marcador de contenido 8">
            <a:extLst>
              <a:ext uri="{FF2B5EF4-FFF2-40B4-BE49-F238E27FC236}">
                <a16:creationId xmlns:a16="http://schemas.microsoft.com/office/drawing/2014/main" id="{C8519EF4-301E-4B79-8407-ABD063CC7142}"/>
              </a:ext>
            </a:extLst>
          </p:cNvPr>
          <p:cNvPicPr>
            <a:picLocks noGrp="1" noChangeAspect="1"/>
          </p:cNvPicPr>
          <p:nvPr>
            <p:ph sz="quarter" idx="17"/>
          </p:nvPr>
        </p:nvPicPr>
        <p:blipFill>
          <a:blip r:embed="rId5"/>
          <a:stretch>
            <a:fillRect/>
          </a:stretch>
        </p:blipFill>
        <p:spPr>
          <a:xfrm>
            <a:off x="6346031" y="1043674"/>
            <a:ext cx="1714500" cy="1714500"/>
          </a:xfrm>
          <a:prstGeom prst="rect">
            <a:avLst/>
          </a:prstGeom>
        </p:spPr>
      </p:pic>
      <p:sp>
        <p:nvSpPr>
          <p:cNvPr id="7" name="Marcador de texto 6">
            <a:extLst>
              <a:ext uri="{FF2B5EF4-FFF2-40B4-BE49-F238E27FC236}">
                <a16:creationId xmlns:a16="http://schemas.microsoft.com/office/drawing/2014/main" id="{235B3830-CC0E-43E0-A76D-C4AA7B5EF44D}"/>
              </a:ext>
            </a:extLst>
          </p:cNvPr>
          <p:cNvSpPr>
            <a:spLocks noGrp="1"/>
          </p:cNvSpPr>
          <p:nvPr>
            <p:ph type="body" sz="quarter" idx="18"/>
          </p:nvPr>
        </p:nvSpPr>
        <p:spPr/>
        <p:txBody>
          <a:bodyPr/>
          <a:lstStyle/>
          <a:p>
            <a:endParaRPr lang="es-ES"/>
          </a:p>
        </p:txBody>
      </p:sp>
      <p:pic>
        <p:nvPicPr>
          <p:cNvPr id="10" name="Marcador de contenido 9">
            <a:extLst>
              <a:ext uri="{FF2B5EF4-FFF2-40B4-BE49-F238E27FC236}">
                <a16:creationId xmlns:a16="http://schemas.microsoft.com/office/drawing/2014/main" id="{DA483F94-6341-4564-9649-41EF509B45ED}"/>
              </a:ext>
            </a:extLst>
          </p:cNvPr>
          <p:cNvPicPr>
            <a:picLocks noGrp="1" noChangeAspect="1"/>
          </p:cNvPicPr>
          <p:nvPr>
            <p:ph sz="quarter" idx="19"/>
          </p:nvPr>
        </p:nvPicPr>
        <p:blipFill>
          <a:blip r:embed="rId6"/>
          <a:stretch>
            <a:fillRect/>
          </a:stretch>
        </p:blipFill>
        <p:spPr>
          <a:xfrm>
            <a:off x="6346031" y="4377531"/>
            <a:ext cx="4371975" cy="1047750"/>
          </a:xfrm>
          <a:prstGeom prst="rect">
            <a:avLst/>
          </a:prstGeom>
        </p:spPr>
      </p:pic>
      <p:sp>
        <p:nvSpPr>
          <p:cNvPr id="11" name="Rectángulo 10">
            <a:extLst>
              <a:ext uri="{FF2B5EF4-FFF2-40B4-BE49-F238E27FC236}">
                <a16:creationId xmlns:a16="http://schemas.microsoft.com/office/drawing/2014/main" id="{83F04D7F-8096-4607-8FA3-B5D75A918BB5}"/>
              </a:ext>
            </a:extLst>
          </p:cNvPr>
          <p:cNvSpPr/>
          <p:nvPr/>
        </p:nvSpPr>
        <p:spPr>
          <a:xfrm>
            <a:off x="8247634" y="1439259"/>
            <a:ext cx="2928366" cy="923330"/>
          </a:xfrm>
          <a:prstGeom prst="rect">
            <a:avLst/>
          </a:prstGeom>
        </p:spPr>
        <p:txBody>
          <a:bodyPr wrap="none">
            <a:spAutoFit/>
          </a:bodyPr>
          <a:lstStyle/>
          <a:p>
            <a:r>
              <a:rPr lang="es-ES" dirty="0"/>
              <a:t>Manuel Gata</a:t>
            </a:r>
          </a:p>
          <a:p>
            <a:endParaRPr lang="es-ES" dirty="0"/>
          </a:p>
          <a:p>
            <a:r>
              <a:rPr lang="es-ES" dirty="0"/>
              <a:t>manuel.gata@grupo-sm.com</a:t>
            </a:r>
          </a:p>
        </p:txBody>
      </p:sp>
      <p:pic>
        <p:nvPicPr>
          <p:cNvPr id="8" name="Audio 7">
            <a:hlinkClick r:id="" action="ppaction://media"/>
            <a:extLst>
              <a:ext uri="{FF2B5EF4-FFF2-40B4-BE49-F238E27FC236}">
                <a16:creationId xmlns:a16="http://schemas.microsoft.com/office/drawing/2014/main" id="{FCA22195-730C-43D7-B6B0-2ACA8EA2145E}"/>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366500" y="6032500"/>
            <a:ext cx="609600" cy="609600"/>
          </a:xfrm>
          <a:prstGeom prst="rect">
            <a:avLst/>
          </a:prstGeom>
        </p:spPr>
      </p:pic>
      <p:sp>
        <p:nvSpPr>
          <p:cNvPr id="6" name="Rectangle 5">
            <a:extLst>
              <a:ext uri="{FF2B5EF4-FFF2-40B4-BE49-F238E27FC236}">
                <a16:creationId xmlns:a16="http://schemas.microsoft.com/office/drawing/2014/main" id="{E8417A60-44F8-4F48-A3CC-D4D31CCA6EC0}"/>
              </a:ext>
            </a:extLst>
          </p:cNvPr>
          <p:cNvSpPr/>
          <p:nvPr/>
        </p:nvSpPr>
        <p:spPr>
          <a:xfrm>
            <a:off x="288659" y="5626770"/>
            <a:ext cx="11125969" cy="1323439"/>
          </a:xfrm>
          <a:prstGeom prst="rect">
            <a:avLst/>
          </a:prstGeom>
        </p:spPr>
        <p:txBody>
          <a:bodyPr wrap="square">
            <a:spAutoFit/>
          </a:bodyPr>
          <a:lstStyle/>
          <a:p>
            <a:r>
              <a:rPr lang="en-US" sz="2000" b="1" dirty="0">
                <a:solidFill>
                  <a:srgbClr val="0070C0"/>
                </a:solidFill>
              </a:rPr>
              <a:t>Hi, I'm Manolo Gata and I work in the Business Analytics area of </a:t>
            </a:r>
            <a:r>
              <a:rPr lang="en-US" sz="2000" b="1" dirty="0" err="1">
                <a:solidFill>
                  <a:srgbClr val="0070C0"/>
                </a:solidFill>
              </a:rPr>
              <a:t>Ediciones</a:t>
            </a:r>
            <a:r>
              <a:rPr lang="en-US" sz="2000" b="1" dirty="0">
                <a:solidFill>
                  <a:srgbClr val="0070C0"/>
                </a:solidFill>
              </a:rPr>
              <a:t> SM. I have a degree in Mathematics, specializing in Operations Research and Statistics, from the Universidad </a:t>
            </a:r>
            <a:r>
              <a:rPr lang="en-US" sz="2000" b="1" dirty="0" err="1">
                <a:solidFill>
                  <a:srgbClr val="0070C0"/>
                </a:solidFill>
              </a:rPr>
              <a:t>Complutense</a:t>
            </a:r>
            <a:r>
              <a:rPr lang="en-US" sz="2000" b="1" dirty="0">
                <a:solidFill>
                  <a:srgbClr val="0070C0"/>
                </a:solidFill>
              </a:rPr>
              <a:t>, a Master's degree in Data Science from the Universidad Juan Carlos I and I have been an associate professor in the Computer Science department of the Universidad Carlos III. </a:t>
            </a:r>
            <a:endParaRPr lang="es-ES" sz="2000" b="1" dirty="0">
              <a:solidFill>
                <a:srgbClr val="0070C0"/>
              </a:solidFill>
            </a:endParaRPr>
          </a:p>
        </p:txBody>
      </p:sp>
      <p:sp>
        <p:nvSpPr>
          <p:cNvPr id="12" name="Rectangle 11">
            <a:extLst>
              <a:ext uri="{FF2B5EF4-FFF2-40B4-BE49-F238E27FC236}">
                <a16:creationId xmlns:a16="http://schemas.microsoft.com/office/drawing/2014/main" id="{D7D58BDA-6A9D-4ED0-9EFB-D6111834EBA0}"/>
              </a:ext>
            </a:extLst>
          </p:cNvPr>
          <p:cNvSpPr/>
          <p:nvPr/>
        </p:nvSpPr>
        <p:spPr>
          <a:xfrm>
            <a:off x="307266" y="5586665"/>
            <a:ext cx="10799436" cy="1323439"/>
          </a:xfrm>
          <a:prstGeom prst="rect">
            <a:avLst/>
          </a:prstGeom>
        </p:spPr>
        <p:txBody>
          <a:bodyPr>
            <a:spAutoFit/>
          </a:bodyPr>
          <a:lstStyle/>
          <a:p>
            <a:r>
              <a:rPr lang="en-US" sz="2000" b="1" dirty="0">
                <a:solidFill>
                  <a:srgbClr val="0070C0"/>
                </a:solidFill>
              </a:rPr>
              <a:t>Although my first work steps were in the banking field, I have been in the education sector for more than 20 years. The objective of my area is data analysis, to convert it into information and provide it to the Business Areas, for data based decision making. We are walking the path to become a Data Driven Company.</a:t>
            </a:r>
            <a:endParaRPr lang="es-ES" sz="2000" b="1" dirty="0">
              <a:solidFill>
                <a:srgbClr val="0070C0"/>
              </a:solidFill>
            </a:endParaRPr>
          </a:p>
        </p:txBody>
      </p:sp>
    </p:spTree>
    <p:extLst>
      <p:ext uri="{BB962C8B-B14F-4D97-AF65-F5344CB8AC3E}">
        <p14:creationId xmlns:p14="http://schemas.microsoft.com/office/powerpoint/2010/main" val="1849843537"/>
      </p:ext>
    </p:extLst>
  </p:cSld>
  <p:clrMapOvr>
    <a:masterClrMapping/>
  </p:clrMapOvr>
  <mc:AlternateContent xmlns:mc="http://schemas.openxmlformats.org/markup-compatibility/2006" xmlns:p14="http://schemas.microsoft.com/office/powerpoint/2010/main">
    <mc:Choice Requires="p14">
      <p:transition spd="slow" p14:dur="2000" advTm="44964"/>
    </mc:Choice>
    <mc:Fallback xmlns="">
      <p:transition spd="slow" advTm="4496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xit" presetSubtype="0" fill="hold" grpId="1" nodeType="withEffect">
                                  <p:stCondLst>
                                    <p:cond delay="0"/>
                                  </p:stCondLst>
                                  <p:childTnLst>
                                    <p:set>
                                      <p:cBhvr>
                                        <p:cTn id="16"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100000" showWhenStopped="0">
                <p:cTn id="17" fill="hold" display="0">
                  <p:stCondLst>
                    <p:cond delay="indefinite"/>
                  </p:stCondLst>
                  <p:endCondLst>
                    <p:cond evt="onStopAudio" delay="0">
                      <p:tgtEl>
                        <p:sldTgt/>
                      </p:tgtEl>
                    </p:cond>
                  </p:endCondLst>
                </p:cTn>
                <p:tgtEl>
                  <p:spTgt spid="8"/>
                </p:tgtEl>
              </p:cMediaNode>
            </p:audio>
          </p:childTnLst>
        </p:cTn>
      </p:par>
    </p:tnLst>
    <p:bldLst>
      <p:bldP spid="6" grpId="0"/>
      <p:bldP spid="6" grpId="1"/>
      <p:bldP spid="1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ítulo 8">
            <a:extLst>
              <a:ext uri="{FF2B5EF4-FFF2-40B4-BE49-F238E27FC236}">
                <a16:creationId xmlns:a16="http://schemas.microsoft.com/office/drawing/2014/main" id="{4F0B6792-A944-4524-92A9-8B1E53AF4399}"/>
              </a:ext>
            </a:extLst>
          </p:cNvPr>
          <p:cNvSpPr>
            <a:spLocks noGrp="1"/>
          </p:cNvSpPr>
          <p:nvPr>
            <p:ph type="title"/>
          </p:nvPr>
        </p:nvSpPr>
        <p:spPr/>
        <p:txBody>
          <a:bodyPr/>
          <a:lstStyle/>
          <a:p>
            <a:endParaRPr lang="es-ES"/>
          </a:p>
        </p:txBody>
      </p:sp>
      <p:sp>
        <p:nvSpPr>
          <p:cNvPr id="10" name="Marcador de texto 9">
            <a:extLst>
              <a:ext uri="{FF2B5EF4-FFF2-40B4-BE49-F238E27FC236}">
                <a16:creationId xmlns:a16="http://schemas.microsoft.com/office/drawing/2014/main" id="{B9FB45FF-4686-4C58-81EB-B67328998698}"/>
              </a:ext>
            </a:extLst>
          </p:cNvPr>
          <p:cNvSpPr>
            <a:spLocks noGrp="1"/>
          </p:cNvSpPr>
          <p:nvPr>
            <p:ph type="body" sz="quarter" idx="13"/>
          </p:nvPr>
        </p:nvSpPr>
        <p:spPr/>
        <p:txBody>
          <a:bodyPr/>
          <a:lstStyle/>
          <a:p>
            <a:endParaRPr lang="es-ES"/>
          </a:p>
        </p:txBody>
      </p:sp>
      <p:pic>
        <p:nvPicPr>
          <p:cNvPr id="11" name="Imagen 10">
            <a:extLst>
              <a:ext uri="{FF2B5EF4-FFF2-40B4-BE49-F238E27FC236}">
                <a16:creationId xmlns:a16="http://schemas.microsoft.com/office/drawing/2014/main" id="{FA6D586C-C66B-4863-8275-14A445EBDFBD}"/>
              </a:ext>
            </a:extLst>
          </p:cNvPr>
          <p:cNvPicPr/>
          <p:nvPr/>
        </p:nvPicPr>
        <p:blipFill>
          <a:blip r:embed="rId5"/>
          <a:stretch>
            <a:fillRect/>
          </a:stretch>
        </p:blipFill>
        <p:spPr>
          <a:xfrm>
            <a:off x="558733" y="1387067"/>
            <a:ext cx="10464934" cy="3786814"/>
          </a:xfrm>
          <a:prstGeom prst="rect">
            <a:avLst/>
          </a:prstGeom>
        </p:spPr>
      </p:pic>
      <p:pic>
        <p:nvPicPr>
          <p:cNvPr id="3" name="Audio 2">
            <a:hlinkClick r:id="" action="ppaction://media"/>
            <a:extLst>
              <a:ext uri="{FF2B5EF4-FFF2-40B4-BE49-F238E27FC236}">
                <a16:creationId xmlns:a16="http://schemas.microsoft.com/office/drawing/2014/main" id="{3B6ECE3A-75CF-4A69-9A74-F4656F6A4DF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366500" y="6032500"/>
            <a:ext cx="609600" cy="609600"/>
          </a:xfrm>
          <a:prstGeom prst="rect">
            <a:avLst/>
          </a:prstGeom>
        </p:spPr>
      </p:pic>
      <p:sp>
        <p:nvSpPr>
          <p:cNvPr id="2" name="Rectangle 1">
            <a:extLst>
              <a:ext uri="{FF2B5EF4-FFF2-40B4-BE49-F238E27FC236}">
                <a16:creationId xmlns:a16="http://schemas.microsoft.com/office/drawing/2014/main" id="{9B5F52F0-E12F-4D33-AA6A-8B0B3CBC1BCC}"/>
              </a:ext>
            </a:extLst>
          </p:cNvPr>
          <p:cNvSpPr/>
          <p:nvPr/>
        </p:nvSpPr>
        <p:spPr>
          <a:xfrm>
            <a:off x="419552" y="5008604"/>
            <a:ext cx="10799436" cy="1938992"/>
          </a:xfrm>
          <a:prstGeom prst="rect">
            <a:avLst/>
          </a:prstGeom>
        </p:spPr>
        <p:txBody>
          <a:bodyPr>
            <a:spAutoFit/>
          </a:bodyPr>
          <a:lstStyle/>
          <a:p>
            <a:r>
              <a:rPr lang="en-US" sz="2000" b="1" dirty="0">
                <a:solidFill>
                  <a:srgbClr val="0070C0"/>
                </a:solidFill>
              </a:rPr>
              <a:t>SM is a company focused on the development of integral solutions for education and cultural proposals for children's and young adults' literature. With the benefits obtained, SM Foundation develops educational, research and training projects in vulnerable and less </a:t>
            </a:r>
            <a:r>
              <a:rPr lang="en-US" sz="2000" b="1" dirty="0" err="1">
                <a:solidFill>
                  <a:srgbClr val="0070C0"/>
                </a:solidFill>
              </a:rPr>
              <a:t>favoured</a:t>
            </a:r>
            <a:r>
              <a:rPr lang="en-US" sz="2000" b="1" dirty="0">
                <a:solidFill>
                  <a:srgbClr val="0070C0"/>
                </a:solidFill>
              </a:rPr>
              <a:t> social contexts. We have more than 80 years of experience in the world of education and we are present in several Latin American countries: Argentina, Chile, Ecuador, Mexico, Puerto Rico, Brazil, Colombia, Peru, Dominican Republic and Spain.</a:t>
            </a:r>
            <a:endParaRPr lang="es-ES" sz="2000" b="1" dirty="0">
              <a:solidFill>
                <a:srgbClr val="0070C0"/>
              </a:solidFill>
            </a:endParaRPr>
          </a:p>
        </p:txBody>
      </p:sp>
    </p:spTree>
    <p:extLst>
      <p:ext uri="{BB962C8B-B14F-4D97-AF65-F5344CB8AC3E}">
        <p14:creationId xmlns:p14="http://schemas.microsoft.com/office/powerpoint/2010/main" val="2670189949"/>
      </p:ext>
    </p:extLst>
  </p:cSld>
  <p:clrMapOvr>
    <a:masterClrMapping/>
  </p:clrMapOvr>
  <mc:AlternateContent xmlns:mc="http://schemas.openxmlformats.org/markup-compatibility/2006" xmlns:p14="http://schemas.microsoft.com/office/powerpoint/2010/main">
    <mc:Choice Requires="p14">
      <p:transition spd="slow" p14:dur="2000" advTm="38492"/>
    </mc:Choice>
    <mc:Fallback xmlns="">
      <p:transition spd="slow" advTm="384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100000" showWhenStopped="0">
                <p:cTn id="11" fill="hold" display="0">
                  <p:stCondLst>
                    <p:cond delay="indefinite"/>
                  </p:stCondLst>
                  <p:endCondLst>
                    <p:cond evt="onStopAudio" delay="0">
                      <p:tgtEl>
                        <p:sldTgt/>
                      </p:tgtEl>
                    </p:cond>
                  </p:endCondLst>
                </p:cTn>
                <p:tgtEl>
                  <p:spTgt spid="3"/>
                </p:tgtEl>
              </p:cMediaNode>
            </p:audio>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áfico 4" descr="Correr">
            <a:extLst>
              <a:ext uri="{FF2B5EF4-FFF2-40B4-BE49-F238E27FC236}">
                <a16:creationId xmlns:a16="http://schemas.microsoft.com/office/drawing/2014/main" id="{54BBEDB6-7C8F-4422-9E70-173DF32A9A3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876022" y="759667"/>
            <a:ext cx="2439955" cy="2439955"/>
          </a:xfrm>
          <a:prstGeom prst="rect">
            <a:avLst/>
          </a:prstGeom>
        </p:spPr>
      </p:pic>
      <p:pic>
        <p:nvPicPr>
          <p:cNvPr id="3" name="Audio 2">
            <a:hlinkClick r:id="" action="ppaction://media"/>
            <a:extLst>
              <a:ext uri="{FF2B5EF4-FFF2-40B4-BE49-F238E27FC236}">
                <a16:creationId xmlns:a16="http://schemas.microsoft.com/office/drawing/2014/main" id="{04EF077D-A903-4E0C-82E8-839847D1B77F}"/>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366500" y="6032500"/>
            <a:ext cx="609600" cy="609600"/>
          </a:xfrm>
          <a:prstGeom prst="rect">
            <a:avLst/>
          </a:prstGeom>
        </p:spPr>
      </p:pic>
      <p:sp>
        <p:nvSpPr>
          <p:cNvPr id="6" name="6 Título">
            <a:extLst>
              <a:ext uri="{FF2B5EF4-FFF2-40B4-BE49-F238E27FC236}">
                <a16:creationId xmlns:a16="http://schemas.microsoft.com/office/drawing/2014/main" id="{D18B146A-0943-4C13-B92D-D8FE36069FD3}"/>
              </a:ext>
            </a:extLst>
          </p:cNvPr>
          <p:cNvSpPr txBox="1">
            <a:spLocks/>
          </p:cNvSpPr>
          <p:nvPr/>
        </p:nvSpPr>
        <p:spPr>
          <a:xfrm>
            <a:off x="292768" y="4114800"/>
            <a:ext cx="9652000" cy="533400"/>
          </a:xfrm>
          <a:prstGeom prst="rect">
            <a:avLst/>
          </a:prstGeom>
          <a:noFill/>
        </p:spPr>
        <p:txBody>
          <a:bodyPr vert="horz" anchor="ctr">
            <a:normAutofit/>
          </a:bodyPr>
          <a:lstStyle>
            <a:lvl1pPr algn="l" rtl="0" eaLnBrk="1" latinLnBrk="0" hangingPunct="1">
              <a:spcBef>
                <a:spcPct val="0"/>
              </a:spcBef>
              <a:buNone/>
              <a:defRPr kumimoji="0" lang="es-ES" sz="1500" b="0" cap="all" spc="113" baseline="0">
                <a:solidFill>
                  <a:schemeClr val="bg1"/>
                </a:solidFill>
                <a:latin typeface="+mj-lt"/>
                <a:ea typeface="+mj-ea"/>
                <a:cs typeface="+mj-cs"/>
              </a:defRPr>
            </a:lvl1pPr>
            <a:extLst/>
          </a:lstStyle>
          <a:p>
            <a:r>
              <a:rPr lang="es-ES" sz="2800" kern="0" dirty="0"/>
              <a:t>Business case</a:t>
            </a:r>
          </a:p>
        </p:txBody>
      </p:sp>
      <p:sp>
        <p:nvSpPr>
          <p:cNvPr id="2" name="Rectangle 1">
            <a:extLst>
              <a:ext uri="{FF2B5EF4-FFF2-40B4-BE49-F238E27FC236}">
                <a16:creationId xmlns:a16="http://schemas.microsoft.com/office/drawing/2014/main" id="{8C0E36E8-024F-45C4-9085-A80604F7F796}"/>
              </a:ext>
            </a:extLst>
          </p:cNvPr>
          <p:cNvSpPr/>
          <p:nvPr/>
        </p:nvSpPr>
        <p:spPr>
          <a:xfrm>
            <a:off x="3144679" y="5722841"/>
            <a:ext cx="6660734" cy="400110"/>
          </a:xfrm>
          <a:prstGeom prst="rect">
            <a:avLst/>
          </a:prstGeom>
        </p:spPr>
        <p:txBody>
          <a:bodyPr wrap="none">
            <a:spAutoFit/>
          </a:bodyPr>
          <a:lstStyle/>
          <a:p>
            <a:pPr lvl="0">
              <a:defRPr/>
            </a:pPr>
            <a:r>
              <a:rPr lang="en-US" sz="2000" b="1" dirty="0">
                <a:solidFill>
                  <a:srgbClr val="0070C0"/>
                </a:solidFill>
              </a:rPr>
              <a:t>The business case we are going to present you is from Spain. </a:t>
            </a:r>
          </a:p>
        </p:txBody>
      </p:sp>
    </p:spTree>
    <p:extLst>
      <p:ext uri="{BB962C8B-B14F-4D97-AF65-F5344CB8AC3E}">
        <p14:creationId xmlns:p14="http://schemas.microsoft.com/office/powerpoint/2010/main" val="1897347539"/>
      </p:ext>
    </p:extLst>
  </p:cSld>
  <p:clrMapOvr>
    <a:masterClrMapping/>
  </p:clrMapOvr>
  <mc:AlternateContent xmlns:mc="http://schemas.openxmlformats.org/markup-compatibility/2006" xmlns:p14="http://schemas.microsoft.com/office/powerpoint/2010/main">
    <mc:Choice Requires="p14">
      <p:transition spd="slow" p14:dur="2000" advTm="5893"/>
    </mc:Choice>
    <mc:Fallback xmlns="">
      <p:transition spd="slow" advTm="589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100000" showWhenStopped="0">
                <p:cTn id="11" fill="hold" display="0">
                  <p:stCondLst>
                    <p:cond delay="indefinite"/>
                  </p:stCondLst>
                  <p:endCondLst>
                    <p:cond evt="onStopAudio" delay="0">
                      <p:tgtEl>
                        <p:sldTgt/>
                      </p:tgtEl>
                    </p:cond>
                  </p:endCondLst>
                </p:cTn>
                <p:tgtEl>
                  <p:spTgt spid="3"/>
                </p:tgtEl>
              </p:cMediaNode>
            </p:audio>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ítulo 8">
            <a:extLst>
              <a:ext uri="{FF2B5EF4-FFF2-40B4-BE49-F238E27FC236}">
                <a16:creationId xmlns:a16="http://schemas.microsoft.com/office/drawing/2014/main" id="{F4B7D21E-5952-4B48-A012-F178625467A1}"/>
              </a:ext>
            </a:extLst>
          </p:cNvPr>
          <p:cNvSpPr>
            <a:spLocks noGrp="1"/>
          </p:cNvSpPr>
          <p:nvPr>
            <p:ph type="title"/>
          </p:nvPr>
        </p:nvSpPr>
        <p:spPr/>
        <p:txBody>
          <a:bodyPr/>
          <a:lstStyle/>
          <a:p>
            <a:endParaRPr lang="es-ES"/>
          </a:p>
        </p:txBody>
      </p:sp>
      <p:sp>
        <p:nvSpPr>
          <p:cNvPr id="10" name="Marcador de texto 9">
            <a:extLst>
              <a:ext uri="{FF2B5EF4-FFF2-40B4-BE49-F238E27FC236}">
                <a16:creationId xmlns:a16="http://schemas.microsoft.com/office/drawing/2014/main" id="{0332BDA8-D353-4B0E-89EF-F8449DE77AFE}"/>
              </a:ext>
            </a:extLst>
          </p:cNvPr>
          <p:cNvSpPr>
            <a:spLocks noGrp="1"/>
          </p:cNvSpPr>
          <p:nvPr>
            <p:ph type="body" sz="quarter" idx="13"/>
          </p:nvPr>
        </p:nvSpPr>
        <p:spPr/>
        <p:txBody>
          <a:bodyPr/>
          <a:lstStyle/>
          <a:p>
            <a:endParaRPr lang="es-ES"/>
          </a:p>
        </p:txBody>
      </p:sp>
      <p:pic>
        <p:nvPicPr>
          <p:cNvPr id="12" name="Imagen 11">
            <a:extLst>
              <a:ext uri="{FF2B5EF4-FFF2-40B4-BE49-F238E27FC236}">
                <a16:creationId xmlns:a16="http://schemas.microsoft.com/office/drawing/2014/main" id="{9BE96790-4A93-468D-A12B-726BE7FA8DE6}"/>
              </a:ext>
            </a:extLst>
          </p:cNvPr>
          <p:cNvPicPr>
            <a:picLocks noChangeAspect="1"/>
          </p:cNvPicPr>
          <p:nvPr/>
        </p:nvPicPr>
        <p:blipFill>
          <a:blip r:embed="rId5"/>
          <a:stretch>
            <a:fillRect/>
          </a:stretch>
        </p:blipFill>
        <p:spPr>
          <a:xfrm>
            <a:off x="1239082" y="1055466"/>
            <a:ext cx="3931994" cy="1859487"/>
          </a:xfrm>
          <a:prstGeom prst="rect">
            <a:avLst/>
          </a:prstGeom>
        </p:spPr>
      </p:pic>
      <p:pic>
        <p:nvPicPr>
          <p:cNvPr id="14" name="Imagen 13">
            <a:extLst>
              <a:ext uri="{FF2B5EF4-FFF2-40B4-BE49-F238E27FC236}">
                <a16:creationId xmlns:a16="http://schemas.microsoft.com/office/drawing/2014/main" id="{225961BA-92EE-4ED5-901C-DA49456B4131}"/>
              </a:ext>
            </a:extLst>
          </p:cNvPr>
          <p:cNvPicPr>
            <a:picLocks noChangeAspect="1"/>
          </p:cNvPicPr>
          <p:nvPr/>
        </p:nvPicPr>
        <p:blipFill>
          <a:blip r:embed="rId6"/>
          <a:stretch>
            <a:fillRect/>
          </a:stretch>
        </p:blipFill>
        <p:spPr>
          <a:xfrm>
            <a:off x="6649890" y="609601"/>
            <a:ext cx="4158528" cy="5638800"/>
          </a:xfrm>
          <a:prstGeom prst="rect">
            <a:avLst/>
          </a:prstGeom>
        </p:spPr>
      </p:pic>
      <p:pic>
        <p:nvPicPr>
          <p:cNvPr id="3" name="Audio 2">
            <a:hlinkClick r:id="" action="ppaction://media"/>
            <a:extLst>
              <a:ext uri="{FF2B5EF4-FFF2-40B4-BE49-F238E27FC236}">
                <a16:creationId xmlns:a16="http://schemas.microsoft.com/office/drawing/2014/main" id="{D65E4BE5-E633-473A-B677-B8BCFDB1B618}"/>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366500" y="6032500"/>
            <a:ext cx="609600" cy="609600"/>
          </a:xfrm>
          <a:prstGeom prst="rect">
            <a:avLst/>
          </a:prstGeom>
        </p:spPr>
      </p:pic>
      <p:sp>
        <p:nvSpPr>
          <p:cNvPr id="2" name="Rectangle 1">
            <a:extLst>
              <a:ext uri="{FF2B5EF4-FFF2-40B4-BE49-F238E27FC236}">
                <a16:creationId xmlns:a16="http://schemas.microsoft.com/office/drawing/2014/main" id="{39BC345B-1494-452A-85F5-C4B6FD9C1841}"/>
              </a:ext>
            </a:extLst>
          </p:cNvPr>
          <p:cNvSpPr/>
          <p:nvPr/>
        </p:nvSpPr>
        <p:spPr>
          <a:xfrm>
            <a:off x="437143" y="3128266"/>
            <a:ext cx="6096000" cy="2246769"/>
          </a:xfrm>
          <a:prstGeom prst="rect">
            <a:avLst/>
          </a:prstGeom>
        </p:spPr>
        <p:txBody>
          <a:bodyPr>
            <a:spAutoFit/>
          </a:bodyPr>
          <a:lstStyle/>
          <a:p>
            <a:r>
              <a:rPr lang="en-US" sz="2000" b="1" dirty="0">
                <a:solidFill>
                  <a:srgbClr val="0070C0"/>
                </a:solidFill>
              </a:rPr>
              <a:t>The Spanish education system is currently regulated by the Organic Law for the Improvement of Educational Quality (LOMCE, published in the Official State Gazette on December 9, 2013), where powers are transferred to the Autonomous Communities and it is these Communities that make decisions on how the educational curriculum is taught. </a:t>
            </a:r>
            <a:endParaRPr lang="es-ES" sz="2000" b="1" dirty="0">
              <a:solidFill>
                <a:srgbClr val="0070C0"/>
              </a:solidFill>
            </a:endParaRPr>
          </a:p>
        </p:txBody>
      </p:sp>
      <p:sp>
        <p:nvSpPr>
          <p:cNvPr id="11" name="Rectangle 10">
            <a:extLst>
              <a:ext uri="{FF2B5EF4-FFF2-40B4-BE49-F238E27FC236}">
                <a16:creationId xmlns:a16="http://schemas.microsoft.com/office/drawing/2014/main" id="{0AFE25B4-F8B1-488B-ACED-513BC58481F9}"/>
              </a:ext>
            </a:extLst>
          </p:cNvPr>
          <p:cNvSpPr/>
          <p:nvPr/>
        </p:nvSpPr>
        <p:spPr>
          <a:xfrm>
            <a:off x="445165" y="3689744"/>
            <a:ext cx="6096000" cy="2862322"/>
          </a:xfrm>
          <a:prstGeom prst="rect">
            <a:avLst/>
          </a:prstGeom>
        </p:spPr>
        <p:txBody>
          <a:bodyPr>
            <a:spAutoFit/>
          </a:bodyPr>
          <a:lstStyle/>
          <a:p>
            <a:r>
              <a:rPr lang="en-US" sz="2000" b="1" dirty="0">
                <a:solidFill>
                  <a:srgbClr val="0070C0"/>
                </a:solidFill>
              </a:rPr>
              <a:t>The educational stages in which it is divided are:</a:t>
            </a:r>
          </a:p>
          <a:p>
            <a:pPr marL="171450" indent="-171450">
              <a:buFontTx/>
              <a:buChar char="-"/>
            </a:pPr>
            <a:r>
              <a:rPr lang="en-US" sz="2000" b="1" dirty="0">
                <a:solidFill>
                  <a:srgbClr val="0070C0"/>
                </a:solidFill>
              </a:rPr>
              <a:t>Children: from 0 to 5 years old.</a:t>
            </a:r>
          </a:p>
          <a:p>
            <a:pPr marL="171450" indent="-171450">
              <a:buFontTx/>
              <a:buChar char="-"/>
            </a:pPr>
            <a:r>
              <a:rPr lang="en-US" sz="2000" b="1" dirty="0">
                <a:solidFill>
                  <a:srgbClr val="0070C0"/>
                </a:solidFill>
              </a:rPr>
              <a:t>Primary: from 6 years to 12 years.</a:t>
            </a:r>
          </a:p>
          <a:p>
            <a:pPr marL="171450" indent="-171450">
              <a:buFontTx/>
              <a:buChar char="-"/>
            </a:pPr>
            <a:r>
              <a:rPr lang="en-US" sz="2000" b="1" dirty="0">
                <a:solidFill>
                  <a:srgbClr val="0070C0"/>
                </a:solidFill>
              </a:rPr>
              <a:t>Secondary Education (ESO): from 13 years to 16 years.</a:t>
            </a:r>
          </a:p>
          <a:p>
            <a:pPr marL="171450" indent="-171450">
              <a:buFontTx/>
              <a:buChar char="-"/>
            </a:pPr>
            <a:r>
              <a:rPr lang="en-US" sz="2000" b="1" dirty="0">
                <a:solidFill>
                  <a:srgbClr val="0070C0"/>
                </a:solidFill>
              </a:rPr>
              <a:t>Baccalaureate: from 17 to 18 years old.</a:t>
            </a:r>
          </a:p>
          <a:p>
            <a:r>
              <a:rPr lang="en-US" sz="2000" b="1" dirty="0">
                <a:solidFill>
                  <a:srgbClr val="0070C0"/>
                </a:solidFill>
              </a:rPr>
              <a:t>The courses corresponding to the Primary and Secondary stages are compulsory. These stages are divided into several courses in which different subjects are taught.</a:t>
            </a:r>
            <a:endParaRPr lang="es-ES" sz="2000" b="1" dirty="0">
              <a:solidFill>
                <a:srgbClr val="0070C0"/>
              </a:solidFill>
            </a:endParaRPr>
          </a:p>
        </p:txBody>
      </p:sp>
    </p:spTree>
    <p:extLst>
      <p:ext uri="{BB962C8B-B14F-4D97-AF65-F5344CB8AC3E}">
        <p14:creationId xmlns:p14="http://schemas.microsoft.com/office/powerpoint/2010/main" val="650690439"/>
      </p:ext>
    </p:extLst>
  </p:cSld>
  <p:clrMapOvr>
    <a:masterClrMapping/>
  </p:clrMapOvr>
  <mc:AlternateContent xmlns:mc="http://schemas.openxmlformats.org/markup-compatibility/2006" xmlns:p14="http://schemas.microsoft.com/office/powerpoint/2010/main">
    <mc:Choice Requires="p14">
      <p:transition spd="slow" p14:dur="2000" advTm="51360"/>
    </mc:Choice>
    <mc:Fallback xmlns="">
      <p:transition spd="slow" advTm="513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2"/>
                                        </p:tgtEl>
                                        <p:attrNameLst>
                                          <p:attrName>style.visibility</p:attrName>
                                        </p:attrNameLst>
                                      </p:cBhvr>
                                      <p:to>
                                        <p:strVal val="hidden"/>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100000" showWhenStopped="0">
                <p:cTn id="17" fill="hold" display="0">
                  <p:stCondLst>
                    <p:cond delay="indefinite"/>
                  </p:stCondLst>
                  <p:endCondLst>
                    <p:cond evt="onStopAudio" delay="0">
                      <p:tgtEl>
                        <p:sldTgt/>
                      </p:tgtEl>
                    </p:cond>
                  </p:endCondLst>
                </p:cTn>
                <p:tgtEl>
                  <p:spTgt spid="3"/>
                </p:tgtEl>
              </p:cMediaNode>
            </p:audio>
          </p:childTnLst>
        </p:cTn>
      </p:par>
    </p:tnLst>
    <p:bldLst>
      <p:bldP spid="2" grpId="0"/>
      <p:bldP spid="2" grpId="1"/>
      <p:bldP spid="1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ítulo 8">
            <a:extLst>
              <a:ext uri="{FF2B5EF4-FFF2-40B4-BE49-F238E27FC236}">
                <a16:creationId xmlns:a16="http://schemas.microsoft.com/office/drawing/2014/main" id="{E3333B2C-FEF2-4CEA-8E42-717D4E51FF54}"/>
              </a:ext>
            </a:extLst>
          </p:cNvPr>
          <p:cNvSpPr>
            <a:spLocks noGrp="1"/>
          </p:cNvSpPr>
          <p:nvPr>
            <p:ph type="title"/>
          </p:nvPr>
        </p:nvSpPr>
        <p:spPr/>
        <p:txBody>
          <a:bodyPr/>
          <a:lstStyle/>
          <a:p>
            <a:endParaRPr lang="es-ES" dirty="0"/>
          </a:p>
        </p:txBody>
      </p:sp>
      <p:sp>
        <p:nvSpPr>
          <p:cNvPr id="10" name="Marcador de texto 9">
            <a:extLst>
              <a:ext uri="{FF2B5EF4-FFF2-40B4-BE49-F238E27FC236}">
                <a16:creationId xmlns:a16="http://schemas.microsoft.com/office/drawing/2014/main" id="{6F1A7713-B4BD-43CD-A329-2BED80E01D2F}"/>
              </a:ext>
            </a:extLst>
          </p:cNvPr>
          <p:cNvSpPr>
            <a:spLocks noGrp="1"/>
          </p:cNvSpPr>
          <p:nvPr>
            <p:ph type="body" sz="quarter" idx="13"/>
          </p:nvPr>
        </p:nvSpPr>
        <p:spPr/>
        <p:txBody>
          <a:bodyPr/>
          <a:lstStyle/>
          <a:p>
            <a:endParaRPr lang="es-ES"/>
          </a:p>
        </p:txBody>
      </p:sp>
      <p:pic>
        <p:nvPicPr>
          <p:cNvPr id="12" name="Gráfico 11" descr="Libros">
            <a:extLst>
              <a:ext uri="{FF2B5EF4-FFF2-40B4-BE49-F238E27FC236}">
                <a16:creationId xmlns:a16="http://schemas.microsoft.com/office/drawing/2014/main" id="{00177EAA-B71E-4B7D-BF83-57C09E42997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777152" y="1802532"/>
            <a:ext cx="2161123" cy="2161123"/>
          </a:xfrm>
          <a:prstGeom prst="rect">
            <a:avLst/>
          </a:prstGeom>
        </p:spPr>
      </p:pic>
      <p:pic>
        <p:nvPicPr>
          <p:cNvPr id="14" name="Gráfico 13" descr="Tableta">
            <a:extLst>
              <a:ext uri="{FF2B5EF4-FFF2-40B4-BE49-F238E27FC236}">
                <a16:creationId xmlns:a16="http://schemas.microsoft.com/office/drawing/2014/main" id="{339F2B0F-29B2-455E-9478-39678B47328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621933" y="1802532"/>
            <a:ext cx="2161123" cy="2161123"/>
          </a:xfrm>
          <a:prstGeom prst="rect">
            <a:avLst/>
          </a:prstGeom>
        </p:spPr>
      </p:pic>
      <p:pic>
        <p:nvPicPr>
          <p:cNvPr id="17" name="Audio 16">
            <a:hlinkClick r:id="" action="ppaction://media"/>
            <a:extLst>
              <a:ext uri="{FF2B5EF4-FFF2-40B4-BE49-F238E27FC236}">
                <a16:creationId xmlns:a16="http://schemas.microsoft.com/office/drawing/2014/main" id="{6BB5D09F-E0EF-4114-8DC1-7839B851DEE5}"/>
              </a:ext>
            </a:extLst>
          </p:cNvPr>
          <p:cNvPicPr>
            <a:picLocks noChangeAspect="1"/>
          </p:cNvPicPr>
          <p:nvPr>
            <a:audioFile r:link="rId3"/>
            <p:extLst>
              <p:ext uri="{DAA4B4D4-6D71-4841-9C94-3DE7FCFB9230}">
                <p14:media xmlns:p14="http://schemas.microsoft.com/office/powerpoint/2010/main" r:embed="rId2"/>
              </p:ext>
            </p:extLst>
          </p:nvPr>
        </p:nvPicPr>
        <p:blipFill>
          <a:blip r:embed="rId10"/>
          <a:stretch>
            <a:fillRect/>
          </a:stretch>
        </p:blipFill>
        <p:spPr>
          <a:xfrm>
            <a:off x="11366500" y="6032500"/>
            <a:ext cx="609600" cy="609600"/>
          </a:xfrm>
          <a:prstGeom prst="rect">
            <a:avLst/>
          </a:prstGeom>
        </p:spPr>
      </p:pic>
      <p:sp>
        <p:nvSpPr>
          <p:cNvPr id="2" name="Rectangle 1">
            <a:extLst>
              <a:ext uri="{FF2B5EF4-FFF2-40B4-BE49-F238E27FC236}">
                <a16:creationId xmlns:a16="http://schemas.microsoft.com/office/drawing/2014/main" id="{E90F8D30-761F-4447-96E2-9AAE2B136F96}"/>
              </a:ext>
            </a:extLst>
          </p:cNvPr>
          <p:cNvSpPr/>
          <p:nvPr/>
        </p:nvSpPr>
        <p:spPr>
          <a:xfrm>
            <a:off x="3356862" y="4127846"/>
            <a:ext cx="906132" cy="369332"/>
          </a:xfrm>
          <a:prstGeom prst="rect">
            <a:avLst/>
          </a:prstGeom>
        </p:spPr>
        <p:txBody>
          <a:bodyPr>
            <a:spAutoFit/>
          </a:bodyPr>
          <a:lstStyle/>
          <a:p>
            <a:r>
              <a:rPr lang="es-ES" dirty="0" err="1"/>
              <a:t>Paper</a:t>
            </a:r>
            <a:endParaRPr lang="es-ES" dirty="0"/>
          </a:p>
        </p:txBody>
      </p:sp>
      <p:sp>
        <p:nvSpPr>
          <p:cNvPr id="8" name="Rectangle 7">
            <a:extLst>
              <a:ext uri="{FF2B5EF4-FFF2-40B4-BE49-F238E27FC236}">
                <a16:creationId xmlns:a16="http://schemas.microsoft.com/office/drawing/2014/main" id="{C5720981-2850-4362-8DE6-D47350184ED9}"/>
              </a:ext>
            </a:extLst>
          </p:cNvPr>
          <p:cNvSpPr/>
          <p:nvPr/>
        </p:nvSpPr>
        <p:spPr>
          <a:xfrm>
            <a:off x="7275149" y="4135866"/>
            <a:ext cx="906132" cy="369332"/>
          </a:xfrm>
          <a:prstGeom prst="rect">
            <a:avLst/>
          </a:prstGeom>
        </p:spPr>
        <p:txBody>
          <a:bodyPr>
            <a:spAutoFit/>
          </a:bodyPr>
          <a:lstStyle/>
          <a:p>
            <a:r>
              <a:rPr lang="es-ES" dirty="0"/>
              <a:t>Digital</a:t>
            </a:r>
          </a:p>
        </p:txBody>
      </p:sp>
      <p:sp>
        <p:nvSpPr>
          <p:cNvPr id="3" name="Rectangle 2">
            <a:extLst>
              <a:ext uri="{FF2B5EF4-FFF2-40B4-BE49-F238E27FC236}">
                <a16:creationId xmlns:a16="http://schemas.microsoft.com/office/drawing/2014/main" id="{65AAA7F2-6DBF-4650-8416-3C17D5868DF4}"/>
              </a:ext>
            </a:extLst>
          </p:cNvPr>
          <p:cNvSpPr/>
          <p:nvPr/>
        </p:nvSpPr>
        <p:spPr>
          <a:xfrm>
            <a:off x="2251508" y="5096650"/>
            <a:ext cx="7376160" cy="1631216"/>
          </a:xfrm>
          <a:prstGeom prst="rect">
            <a:avLst/>
          </a:prstGeom>
        </p:spPr>
        <p:txBody>
          <a:bodyPr>
            <a:spAutoFit/>
          </a:bodyPr>
          <a:lstStyle/>
          <a:p>
            <a:pPr algn="ctr"/>
            <a:r>
              <a:rPr lang="en-US" sz="2000" b="1" dirty="0">
                <a:solidFill>
                  <a:srgbClr val="0070C0"/>
                </a:solidFill>
              </a:rPr>
              <a:t>The publishers produce the educational materials, both on paper and in digital format, for the students. </a:t>
            </a:r>
          </a:p>
          <a:p>
            <a:pPr algn="ctr"/>
            <a:r>
              <a:rPr lang="en-US" sz="2000" b="1" dirty="0">
                <a:solidFill>
                  <a:srgbClr val="0070C0"/>
                </a:solidFill>
              </a:rPr>
              <a:t>From the Marketing and Commercial areas we carry out actions to present the materials to the teachers, who are the ones who choose with which publisher they teach their subjects.</a:t>
            </a:r>
            <a:endParaRPr lang="es-ES" sz="2000" b="1" dirty="0">
              <a:solidFill>
                <a:srgbClr val="0070C0"/>
              </a:solidFill>
            </a:endParaRPr>
          </a:p>
        </p:txBody>
      </p:sp>
    </p:spTree>
    <p:custDataLst>
      <p:tags r:id="rId1"/>
    </p:custDataLst>
    <p:extLst>
      <p:ext uri="{BB962C8B-B14F-4D97-AF65-F5344CB8AC3E}">
        <p14:creationId xmlns:p14="http://schemas.microsoft.com/office/powerpoint/2010/main" val="2654889097"/>
      </p:ext>
    </p:extLst>
  </p:cSld>
  <p:clrMapOvr>
    <a:masterClrMapping/>
  </p:clrMapOvr>
  <mc:AlternateContent xmlns:mc="http://schemas.openxmlformats.org/markup-compatibility/2006" xmlns:p14="http://schemas.microsoft.com/office/powerpoint/2010/main">
    <mc:Choice Requires="p14">
      <p:transition spd="slow" p14:dur="2000" advTm="19721"/>
    </mc:Choice>
    <mc:Fallback xmlns="">
      <p:transition spd="slow" advTm="1972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100000" showWhenStopped="0">
                <p:cTn id="23" fill="hold" display="0">
                  <p:stCondLst>
                    <p:cond delay="indefinite"/>
                  </p:stCondLst>
                  <p:endCondLst>
                    <p:cond evt="onStopAudio" delay="0">
                      <p:tgtEl>
                        <p:sldTgt/>
                      </p:tgtEl>
                    </p:cond>
                  </p:endCondLst>
                </p:cTn>
                <p:tgtEl>
                  <p:spTgt spid="17"/>
                </p:tgtEl>
              </p:cMediaNode>
            </p:audio>
          </p:childTnLst>
        </p:cTn>
      </p:par>
    </p:tnLst>
    <p:bldLst>
      <p:bldP spid="2" grpId="0"/>
      <p:bldP spid="8" grpId="0"/>
      <p:bldP spid="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ítulo 8">
            <a:extLst>
              <a:ext uri="{FF2B5EF4-FFF2-40B4-BE49-F238E27FC236}">
                <a16:creationId xmlns:a16="http://schemas.microsoft.com/office/drawing/2014/main" id="{804ED440-82D7-460C-B467-89C6F3ACC702}"/>
              </a:ext>
            </a:extLst>
          </p:cNvPr>
          <p:cNvSpPr>
            <a:spLocks noGrp="1"/>
          </p:cNvSpPr>
          <p:nvPr>
            <p:ph type="title"/>
          </p:nvPr>
        </p:nvSpPr>
        <p:spPr/>
        <p:txBody>
          <a:bodyPr/>
          <a:lstStyle/>
          <a:p>
            <a:endParaRPr lang="es-ES"/>
          </a:p>
        </p:txBody>
      </p:sp>
      <p:sp>
        <p:nvSpPr>
          <p:cNvPr id="10" name="Marcador de texto 9">
            <a:extLst>
              <a:ext uri="{FF2B5EF4-FFF2-40B4-BE49-F238E27FC236}">
                <a16:creationId xmlns:a16="http://schemas.microsoft.com/office/drawing/2014/main" id="{695BD8FA-A2C2-4D62-976C-1B65179FB824}"/>
              </a:ext>
            </a:extLst>
          </p:cNvPr>
          <p:cNvSpPr>
            <a:spLocks noGrp="1"/>
          </p:cNvSpPr>
          <p:nvPr>
            <p:ph type="body" sz="quarter" idx="13"/>
          </p:nvPr>
        </p:nvSpPr>
        <p:spPr/>
        <p:txBody>
          <a:bodyPr/>
          <a:lstStyle/>
          <a:p>
            <a:endParaRPr lang="es-ES"/>
          </a:p>
        </p:txBody>
      </p:sp>
      <p:pic>
        <p:nvPicPr>
          <p:cNvPr id="7" name="Gráfico 6" descr="Correr">
            <a:extLst>
              <a:ext uri="{FF2B5EF4-FFF2-40B4-BE49-F238E27FC236}">
                <a16:creationId xmlns:a16="http://schemas.microsoft.com/office/drawing/2014/main" id="{DC555FD5-877C-4232-B4D9-4B7153FF333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661279" y="2289887"/>
            <a:ext cx="2439955" cy="2439955"/>
          </a:xfrm>
          <a:prstGeom prst="rect">
            <a:avLst/>
          </a:prstGeom>
        </p:spPr>
      </p:pic>
      <p:pic>
        <p:nvPicPr>
          <p:cNvPr id="11" name="Gráfico 10" descr="Correr">
            <a:extLst>
              <a:ext uri="{FF2B5EF4-FFF2-40B4-BE49-F238E27FC236}">
                <a16:creationId xmlns:a16="http://schemas.microsoft.com/office/drawing/2014/main" id="{E22EF025-11FF-462C-82A2-19330B65AFD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229648" y="2289887"/>
            <a:ext cx="2439955" cy="2439955"/>
          </a:xfrm>
          <a:prstGeom prst="rect">
            <a:avLst/>
          </a:prstGeom>
        </p:spPr>
      </p:pic>
      <p:pic>
        <p:nvPicPr>
          <p:cNvPr id="3" name="Audio 2">
            <a:hlinkClick r:id="" action="ppaction://media"/>
            <a:extLst>
              <a:ext uri="{FF2B5EF4-FFF2-40B4-BE49-F238E27FC236}">
                <a16:creationId xmlns:a16="http://schemas.microsoft.com/office/drawing/2014/main" id="{42ACC24A-EF86-4906-8DED-FF6F3131B8EA}"/>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366500" y="6032500"/>
            <a:ext cx="609600" cy="609600"/>
          </a:xfrm>
          <a:prstGeom prst="rect">
            <a:avLst/>
          </a:prstGeom>
        </p:spPr>
      </p:pic>
      <p:sp>
        <p:nvSpPr>
          <p:cNvPr id="2" name="Rectangle 1">
            <a:extLst>
              <a:ext uri="{FF2B5EF4-FFF2-40B4-BE49-F238E27FC236}">
                <a16:creationId xmlns:a16="http://schemas.microsoft.com/office/drawing/2014/main" id="{D6520057-672F-4354-A8F3-C7833D405F0A}"/>
              </a:ext>
            </a:extLst>
          </p:cNvPr>
          <p:cNvSpPr/>
          <p:nvPr/>
        </p:nvSpPr>
        <p:spPr>
          <a:xfrm>
            <a:off x="2743200" y="5349594"/>
            <a:ext cx="6705600" cy="1323439"/>
          </a:xfrm>
          <a:prstGeom prst="rect">
            <a:avLst/>
          </a:prstGeom>
        </p:spPr>
        <p:txBody>
          <a:bodyPr>
            <a:spAutoFit/>
          </a:bodyPr>
          <a:lstStyle/>
          <a:p>
            <a:pPr algn="ctr"/>
            <a:r>
              <a:rPr lang="en-US" sz="2000" b="1" dirty="0">
                <a:solidFill>
                  <a:srgbClr val="0070C0"/>
                </a:solidFill>
              </a:rPr>
              <a:t>In this sector there are many changes of publishers from one school year to another. We manage to attract new clients, but there are many who switch to competing books.</a:t>
            </a:r>
            <a:endParaRPr lang="es-ES" sz="2000" b="1" dirty="0">
              <a:solidFill>
                <a:srgbClr val="0070C0"/>
              </a:solidFill>
            </a:endParaRPr>
          </a:p>
        </p:txBody>
      </p:sp>
    </p:spTree>
    <p:custDataLst>
      <p:tags r:id="rId1"/>
    </p:custDataLst>
    <p:extLst>
      <p:ext uri="{BB962C8B-B14F-4D97-AF65-F5344CB8AC3E}">
        <p14:creationId xmlns:p14="http://schemas.microsoft.com/office/powerpoint/2010/main" val="2776746422"/>
      </p:ext>
    </p:extLst>
  </p:cSld>
  <p:clrMapOvr>
    <a:masterClrMapping/>
  </p:clrMapOvr>
  <mc:AlternateContent xmlns:mc="http://schemas.openxmlformats.org/markup-compatibility/2006" xmlns:p14="http://schemas.microsoft.com/office/powerpoint/2010/main">
    <mc:Choice Requires="p14">
      <p:transition spd="slow" p14:dur="2000" advTm="11849"/>
    </mc:Choice>
    <mc:Fallback xmlns="">
      <p:transition spd="slow" advTm="1184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par>
                          <p:cTn id="7" fill="hold">
                            <p:stCondLst>
                              <p:cond delay="0"/>
                            </p:stCondLst>
                            <p:childTnLst>
                              <p:par>
                                <p:cTn id="8" presetID="42" presetClass="path" presetSubtype="0" accel="50000" decel="50000" fill="hold" nodeType="afterEffect">
                                  <p:stCondLst>
                                    <p:cond delay="0"/>
                                  </p:stCondLst>
                                  <p:childTnLst>
                                    <p:animMotion origin="layout" path="M -0.36393 -4.07407E-6 L -4.16667E-6 -4.07407E-6 " pathEditMode="relative" rAng="0" ptsTypes="AA">
                                      <p:cBhvr>
                                        <p:cTn id="9" dur="2000" fill="hold"/>
                                        <p:tgtEl>
                                          <p:spTgt spid="7"/>
                                        </p:tgtEl>
                                        <p:attrNameLst>
                                          <p:attrName>ppt_x</p:attrName>
                                          <p:attrName>ppt_y</p:attrName>
                                        </p:attrNameLst>
                                      </p:cBhvr>
                                      <p:rCtr x="18190" y="0"/>
                                    </p:animMotion>
                                  </p:childTnLst>
                                  <p:subTnLst>
                                    <p:animClr clrSpc="rgb" dir="cw">
                                      <p:cBhvr override="childStyle">
                                        <p:cTn dur="1" fill="hold" display="0" masterRel="nextClick" afterEffect="1"/>
                                        <p:tgtEl>
                                          <p:spTgt spid="7"/>
                                        </p:tgtEl>
                                        <p:attrNameLst>
                                          <p:attrName>ppt_c</p:attrName>
                                        </p:attrNameLst>
                                      </p:cBhvr>
                                      <p:to>
                                        <a:schemeClr val="tx2"/>
                                      </p:to>
                                    </p:animClr>
                                  </p:sub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100000" showWhenStopped="0">
                <p:cTn id="14" fill="hold" display="0">
                  <p:stCondLst>
                    <p:cond delay="indefinite"/>
                  </p:stCondLst>
                  <p:endCondLst>
                    <p:cond evt="onStopAudio" delay="0">
                      <p:tgtEl>
                        <p:sldTgt/>
                      </p:tgtEl>
                    </p:cond>
                  </p:endCondLst>
                </p:cTn>
                <p:tgtEl>
                  <p:spTgt spid="3"/>
                </p:tgtEl>
              </p:cMediaNode>
            </p:audio>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ítulo 15">
            <a:extLst>
              <a:ext uri="{FF2B5EF4-FFF2-40B4-BE49-F238E27FC236}">
                <a16:creationId xmlns:a16="http://schemas.microsoft.com/office/drawing/2014/main" id="{B9D8184B-E883-48AA-A494-3C9751A898DB}"/>
              </a:ext>
            </a:extLst>
          </p:cNvPr>
          <p:cNvSpPr>
            <a:spLocks noGrp="1"/>
          </p:cNvSpPr>
          <p:nvPr>
            <p:ph type="title"/>
          </p:nvPr>
        </p:nvSpPr>
        <p:spPr/>
        <p:txBody>
          <a:bodyPr/>
          <a:lstStyle/>
          <a:p>
            <a:endParaRPr lang="es-ES"/>
          </a:p>
        </p:txBody>
      </p:sp>
      <p:sp>
        <p:nvSpPr>
          <p:cNvPr id="17" name="Marcador de texto 16">
            <a:extLst>
              <a:ext uri="{FF2B5EF4-FFF2-40B4-BE49-F238E27FC236}">
                <a16:creationId xmlns:a16="http://schemas.microsoft.com/office/drawing/2014/main" id="{7A51331A-87AE-4E62-9A6D-D20103754E8B}"/>
              </a:ext>
            </a:extLst>
          </p:cNvPr>
          <p:cNvSpPr>
            <a:spLocks noGrp="1"/>
          </p:cNvSpPr>
          <p:nvPr>
            <p:ph type="body" sz="quarter" idx="13"/>
          </p:nvPr>
        </p:nvSpPr>
        <p:spPr/>
        <p:txBody>
          <a:bodyPr/>
          <a:lstStyle/>
          <a:p>
            <a:endParaRPr lang="es-ES"/>
          </a:p>
        </p:txBody>
      </p:sp>
      <p:pic>
        <p:nvPicPr>
          <p:cNvPr id="18" name="Audio 17">
            <a:hlinkClick r:id="" action="ppaction://media"/>
            <a:extLst>
              <a:ext uri="{FF2B5EF4-FFF2-40B4-BE49-F238E27FC236}">
                <a16:creationId xmlns:a16="http://schemas.microsoft.com/office/drawing/2014/main" id="{0499D53C-E9EC-4751-A671-C175BDE9A44B}"/>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366500" y="6032500"/>
            <a:ext cx="609600" cy="609600"/>
          </a:xfrm>
          <a:prstGeom prst="rect">
            <a:avLst/>
          </a:prstGeom>
        </p:spPr>
      </p:pic>
      <p:pic>
        <p:nvPicPr>
          <p:cNvPr id="2" name="Picture 1">
            <a:extLst>
              <a:ext uri="{FF2B5EF4-FFF2-40B4-BE49-F238E27FC236}">
                <a16:creationId xmlns:a16="http://schemas.microsoft.com/office/drawing/2014/main" id="{4FC84009-A3D0-4086-B5D3-CC94EF694F45}"/>
              </a:ext>
            </a:extLst>
          </p:cNvPr>
          <p:cNvPicPr>
            <a:picLocks noChangeAspect="1"/>
          </p:cNvPicPr>
          <p:nvPr/>
        </p:nvPicPr>
        <p:blipFill>
          <a:blip r:embed="rId7"/>
          <a:stretch>
            <a:fillRect/>
          </a:stretch>
        </p:blipFill>
        <p:spPr>
          <a:xfrm>
            <a:off x="980780" y="896840"/>
            <a:ext cx="9654610" cy="4787336"/>
          </a:xfrm>
          <a:prstGeom prst="rect">
            <a:avLst/>
          </a:prstGeom>
        </p:spPr>
      </p:pic>
      <p:sp>
        <p:nvSpPr>
          <p:cNvPr id="3" name="Rectangle 2">
            <a:extLst>
              <a:ext uri="{FF2B5EF4-FFF2-40B4-BE49-F238E27FC236}">
                <a16:creationId xmlns:a16="http://schemas.microsoft.com/office/drawing/2014/main" id="{3EE772FE-024C-4C0D-8DD8-124454B40C77}"/>
              </a:ext>
            </a:extLst>
          </p:cNvPr>
          <p:cNvSpPr/>
          <p:nvPr/>
        </p:nvSpPr>
        <p:spPr>
          <a:xfrm>
            <a:off x="323302" y="5518270"/>
            <a:ext cx="10799436" cy="1200329"/>
          </a:xfrm>
          <a:prstGeom prst="rect">
            <a:avLst/>
          </a:prstGeom>
        </p:spPr>
        <p:txBody>
          <a:bodyPr>
            <a:spAutoFit/>
          </a:bodyPr>
          <a:lstStyle/>
          <a:p>
            <a:pPr algn="ctr"/>
            <a:endParaRPr lang="es-ES" b="1" dirty="0">
              <a:solidFill>
                <a:srgbClr val="0070C0"/>
              </a:solidFill>
            </a:endParaRPr>
          </a:p>
          <a:p>
            <a:pPr algn="ctr"/>
            <a:r>
              <a:rPr lang="en-US" b="1" dirty="0">
                <a:solidFill>
                  <a:srgbClr val="0070C0"/>
                </a:solidFill>
              </a:rPr>
              <a:t>The number of copies passing from one publisher to another has again exceeded 5 million this year. The evolution of the percentage that until last year decreased to below 10%, this year has changed the trend and has been placed above 15%. We're talking about over 5 million copies moving from one publisher to another</a:t>
            </a:r>
          </a:p>
        </p:txBody>
      </p:sp>
    </p:spTree>
    <p:custDataLst>
      <p:tags r:id="rId1"/>
    </p:custDataLst>
    <p:extLst>
      <p:ext uri="{BB962C8B-B14F-4D97-AF65-F5344CB8AC3E}">
        <p14:creationId xmlns:p14="http://schemas.microsoft.com/office/powerpoint/2010/main" val="4051048543"/>
      </p:ext>
    </p:extLst>
  </p:cSld>
  <p:clrMapOvr>
    <a:masterClrMapping/>
  </p:clrMapOvr>
  <mc:AlternateContent xmlns:mc="http://schemas.openxmlformats.org/markup-compatibility/2006" xmlns:p14="http://schemas.microsoft.com/office/powerpoint/2010/main">
    <mc:Choice Requires="p14">
      <p:transition spd="slow" p14:dur="2000" advTm="26339"/>
    </mc:Choice>
    <mc:Fallback xmlns="">
      <p:transition spd="slow" advTm="2633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8"/>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100000" showWhenStopped="0">
                <p:cTn id="11" fill="hold" display="0">
                  <p:stCondLst>
                    <p:cond delay="indefinite"/>
                  </p:stCondLst>
                  <p:endCondLst>
                    <p:cond evt="onStopAudio" delay="0">
                      <p:tgtEl>
                        <p:sldTgt/>
                      </p:tgtEl>
                    </p:cond>
                  </p:endCondLst>
                </p:cTn>
                <p:tgtEl>
                  <p:spTgt spid="18"/>
                </p:tgtEl>
              </p:cMediaNode>
            </p:audio>
          </p:childTnLst>
        </p:cTn>
      </p:par>
    </p:tnLst>
    <p:bldLst>
      <p:bldP spid="3" grpId="0"/>
    </p:bldLst>
  </p:timing>
</p:sld>
</file>

<file path=ppt/tags/tag1.xml><?xml version="1.0" encoding="utf-8"?>
<p:tagLst xmlns:a="http://schemas.openxmlformats.org/drawingml/2006/main" xmlns:r="http://schemas.openxmlformats.org/officeDocument/2006/relationships" xmlns:p="http://schemas.openxmlformats.org/presentationml/2006/main">
  <p:tag name="TIMING" val="|7.3|1.4"/>
</p:tagLst>
</file>

<file path=ppt/tags/tag2.xml><?xml version="1.0" encoding="utf-8"?>
<p:tagLst xmlns:a="http://schemas.openxmlformats.org/drawingml/2006/main" xmlns:r="http://schemas.openxmlformats.org/officeDocument/2006/relationships" xmlns:p="http://schemas.openxmlformats.org/presentationml/2006/main">
  <p:tag name="TIMING" val="|8.6"/>
</p:tagLst>
</file>

<file path=ppt/tags/tag3.xml><?xml version="1.0" encoding="utf-8"?>
<p:tagLst xmlns:a="http://schemas.openxmlformats.org/drawingml/2006/main" xmlns:r="http://schemas.openxmlformats.org/officeDocument/2006/relationships" xmlns:p="http://schemas.openxmlformats.org/presentationml/2006/main">
  <p:tag name="TIMING" val="|2.8|2.4|1.3|1.6"/>
</p:tagLst>
</file>

<file path=ppt/tags/tag4.xml><?xml version="1.0" encoding="utf-8"?>
<p:tagLst xmlns:a="http://schemas.openxmlformats.org/drawingml/2006/main" xmlns:r="http://schemas.openxmlformats.org/officeDocument/2006/relationships" xmlns:p="http://schemas.openxmlformats.org/presentationml/2006/main">
  <p:tag name="TIMING" val="|5.6|10.4"/>
</p:tagLst>
</file>

<file path=ppt/tags/tag5.xml><?xml version="1.0" encoding="utf-8"?>
<p:tagLst xmlns:a="http://schemas.openxmlformats.org/drawingml/2006/main" xmlns:r="http://schemas.openxmlformats.org/officeDocument/2006/relationships" xmlns:p="http://schemas.openxmlformats.org/presentationml/2006/main">
  <p:tag name="TIMING" val="|15.5|3.6|4.3|3.4|2.9"/>
</p:tagLst>
</file>

<file path=ppt/theme/theme1.xml><?xml version="1.0" encoding="utf-8"?>
<a:theme xmlns:a="http://schemas.openxmlformats.org/drawingml/2006/main" name="Plantilla Análisis de Clientes">
  <a:themeElements>
    <a:clrScheme name="Personalizado 2">
      <a:dk1>
        <a:sysClr val="windowText" lastClr="000000"/>
      </a:dk1>
      <a:lt1>
        <a:sysClr val="window" lastClr="FFFFFF"/>
      </a:lt1>
      <a:dk2>
        <a:srgbClr val="646B86"/>
      </a:dk2>
      <a:lt2>
        <a:srgbClr val="C5D1D7"/>
      </a:lt2>
      <a:accent1>
        <a:srgbClr val="D16349"/>
      </a:accent1>
      <a:accent2>
        <a:srgbClr val="ECC0B6"/>
      </a:accent2>
      <a:accent3>
        <a:srgbClr val="8CADAE"/>
      </a:accent3>
      <a:accent4>
        <a:srgbClr val="8C7B70"/>
      </a:accent4>
      <a:accent5>
        <a:srgbClr val="8FB08C"/>
      </a:accent5>
      <a:accent6>
        <a:srgbClr val="A8422A"/>
      </a:accent6>
      <a:hlink>
        <a:srgbClr val="00A3D6"/>
      </a:hlink>
      <a:folHlink>
        <a:srgbClr val="C000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Aspect">
      <a:fillStyleLst>
        <a:solidFill>
          <a:schemeClr val="phClr"/>
        </a:solidFill>
        <a:gradFill rotWithShape="1">
          <a:gsLst>
            <a:gs pos="0">
              <a:schemeClr val="phClr">
                <a:tint val="65000"/>
                <a:satMod val="270000"/>
              </a:schemeClr>
            </a:gs>
            <a:gs pos="25000">
              <a:schemeClr val="phClr">
                <a:tint val="60000"/>
                <a:satMod val="300000"/>
              </a:schemeClr>
            </a:gs>
            <a:gs pos="100000">
              <a:schemeClr val="phClr">
                <a:tint val="29000"/>
                <a:satMod val="400000"/>
              </a:schemeClr>
            </a:gs>
          </a:gsLst>
          <a:lin ang="16200000" scaled="1"/>
        </a:gradFill>
        <a:gradFill rotWithShape="1">
          <a:gsLst>
            <a:gs pos="0">
              <a:schemeClr val="phClr">
                <a:shade val="45000"/>
                <a:satMod val="155000"/>
              </a:schemeClr>
            </a:gs>
            <a:gs pos="60000">
              <a:schemeClr val="phClr">
                <a:shade val="95000"/>
                <a:satMod val="150000"/>
              </a:schemeClr>
            </a:gs>
            <a:gs pos="100000">
              <a:schemeClr val="phClr">
                <a:tint val="87000"/>
                <a:satMod val="250000"/>
              </a:schemeClr>
            </a:gs>
          </a:gsLst>
          <a:lin ang="16200000" scaled="0"/>
        </a:gradFill>
      </a:fillStyleLst>
      <a:lnStyleLst>
        <a:ln w="9525" cap="flat" cmpd="sng" algn="ctr">
          <a:solidFill>
            <a:schemeClr val="phClr">
              <a:satMod val="150000"/>
            </a:schemeClr>
          </a:solidFill>
          <a:prstDash val="solid"/>
        </a:ln>
        <a:ln w="42500" cap="flat" cmpd="sng" algn="ctr">
          <a:solidFill>
            <a:schemeClr val="phClr"/>
          </a:solidFill>
          <a:prstDash val="solid"/>
        </a:ln>
        <a:ln w="38100" cap="flat" cmpd="sng" algn="ctr">
          <a:solidFill>
            <a:schemeClr val="phClr"/>
          </a:solidFill>
          <a:prstDash val="solid"/>
        </a:ln>
      </a:lnStyleLst>
      <a:effectStyleLst>
        <a:effectStyle>
          <a:effectLst>
            <a:outerShdw blurRad="65500" dist="38100" dir="5400000" rotWithShape="0">
              <a:srgbClr val="000000">
                <a:alpha val="40000"/>
              </a:srgbClr>
            </a:outerShdw>
          </a:effectLst>
        </a:effectStyle>
        <a:effectStyle>
          <a:effectLst>
            <a:outerShdw blurRad="65500" dist="38100" dir="5400000" rotWithShape="0">
              <a:srgbClr val="000000">
                <a:alpha val="40000"/>
              </a:srgbClr>
            </a:outerShdw>
          </a:effectLst>
        </a:effectStyle>
        <a:effectStyle>
          <a:effectLst>
            <a:outerShdw blurRad="65500" dist="38100" dir="5400000" rotWithShape="0">
              <a:srgbClr val="000000">
                <a:alpha val="40000"/>
              </a:srgbClr>
            </a:outerShdw>
          </a:effectLst>
          <a:scene3d>
            <a:camera prst="orthographicFront" fov="0">
              <a:rot lat="0" lon="0" rev="0"/>
            </a:camera>
            <a:lightRig rig="contrasting" dir="t">
              <a:rot lat="0" lon="0" rev="12000000"/>
            </a:lightRig>
          </a:scene3d>
          <a:sp3d prstMaterial="powder">
            <a:bevelT h="50800"/>
          </a:sp3d>
        </a:effectStyle>
      </a:effectStyleLst>
      <a:bgFillStyleLst>
        <a:solidFill>
          <a:schemeClr val="phClr"/>
        </a:solidFill>
        <a:gradFill rotWithShape="1">
          <a:gsLst>
            <a:gs pos="0">
              <a:schemeClr val="phClr">
                <a:shade val="75000"/>
                <a:satMod val="250000"/>
              </a:schemeClr>
            </a:gs>
            <a:gs pos="20000">
              <a:schemeClr val="phClr">
                <a:shade val="85000"/>
                <a:satMod val="175000"/>
              </a:schemeClr>
            </a:gs>
            <a:gs pos="100000">
              <a:schemeClr val="phClr">
                <a:tint val="70000"/>
                <a:satMod val="175000"/>
              </a:schemeClr>
            </a:gs>
          </a:gsLst>
          <a:lin ang="16200000" scaled="1"/>
        </a:gradFill>
        <a:gradFill rotWithShape="1">
          <a:gsLst>
            <a:gs pos="0">
              <a:schemeClr val="phClr">
                <a:shade val="50000"/>
                <a:satMod val="145000"/>
              </a:schemeClr>
            </a:gs>
            <a:gs pos="30000">
              <a:schemeClr val="phClr">
                <a:shade val="65000"/>
                <a:satMod val="155000"/>
              </a:schemeClr>
            </a:gs>
            <a:gs pos="100000">
              <a:schemeClr val="phClr">
                <a:tint val="60000"/>
                <a:satMod val="170000"/>
              </a:schemeClr>
            </a:gs>
          </a:gsLst>
          <a:lin ang="16200000" scaled="1"/>
        </a:gradFill>
      </a:bgFillStyleLst>
    </a:fmtScheme>
  </a:themeElements>
  <a:objectDefaults/>
  <a:extraClrSchemeLst/>
  <a:extLst>
    <a:ext uri="{05A4C25C-085E-4340-85A3-A5531E510DB2}">
      <thm15:themeFamily xmlns:thm15="http://schemas.microsoft.com/office/thememl/2012/main" name="Plantilla MGC.potx" id="{5A1ED612-4729-4E86-8801-9A16A032567A}" vid="{979158FB-D1A1-4C67-81A9-F4D45A543714}"/>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12A68AEAFB730C45B959E233FF956498" ma:contentTypeVersion="12" ma:contentTypeDescription="Create a new document." ma:contentTypeScope="" ma:versionID="4915fa87225bec157a71aac4af46bbaa">
  <xsd:schema xmlns:xsd="http://www.w3.org/2001/XMLSchema" xmlns:xs="http://www.w3.org/2001/XMLSchema" xmlns:p="http://schemas.microsoft.com/office/2006/metadata/properties" xmlns:ns3="10f6f551-a5f4-42b1-94f0-c93323c5d7f4" xmlns:ns4="37e3a660-2480-49c2-8537-78aa82338ac6" targetNamespace="http://schemas.microsoft.com/office/2006/metadata/properties" ma:root="true" ma:fieldsID="9d3e4401d0d4f88b6e33b6d08cc63139" ns3:_="" ns4:_="">
    <xsd:import namespace="10f6f551-a5f4-42b1-94f0-c93323c5d7f4"/>
    <xsd:import namespace="37e3a660-2480-49c2-8537-78aa82338ac6"/>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DateTaken" minOccurs="0"/>
                <xsd:element ref="ns3:MediaServiceOCR" minOccurs="0"/>
                <xsd:element ref="ns4:SharedWithUsers" minOccurs="0"/>
                <xsd:element ref="ns4:SharedWithDetails" minOccurs="0"/>
                <xsd:element ref="ns4:SharingHintHash" minOccurs="0"/>
                <xsd:element ref="ns3:MediaServiceEventHashCode" minOccurs="0"/>
                <xsd:element ref="ns3:MediaServiceGenerationTime"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0f6f551-a5f4-42b1-94f0-c93323c5d7f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MediaServiceAutoTags" ma:internalName="MediaServiceAutoTags" ma:readOnly="true">
      <xsd:simpleType>
        <xsd:restriction base="dms:Text"/>
      </xsd:simpleType>
    </xsd:element>
    <xsd:element name="MediaServiceDateTaken" ma:index="11" nillable="true" ma:displayName="MediaServiceDateTaken" ma:hidden="true" ma:internalName="MediaServiceDateTaken" ma:readOnly="true">
      <xsd:simpleType>
        <xsd:restriction base="dms:Text"/>
      </xsd:simpleType>
    </xsd:element>
    <xsd:element name="MediaServiceOCR" ma:index="12" nillable="true" ma:displayName="MediaServiceOCR" ma:internalName="MediaServiceOCR" ma:readOnly="true">
      <xsd:simpleType>
        <xsd:restriction base="dms:Note">
          <xsd:maxLength value="255"/>
        </xsd:restriction>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37e3a660-2480-49c2-8537-78aa82338ac6"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SharingHintHash" ma:index="15"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5BD86E5-6A58-49FB-9320-4FD2BE9A89FB}">
  <ds:schemaRefs>
    <ds:schemaRef ds:uri="http://schemas.microsoft.com/sharepoint/v3/contenttype/forms"/>
  </ds:schemaRefs>
</ds:datastoreItem>
</file>

<file path=customXml/itemProps2.xml><?xml version="1.0" encoding="utf-8"?>
<ds:datastoreItem xmlns:ds="http://schemas.openxmlformats.org/officeDocument/2006/customXml" ds:itemID="{1ABCF4A4-3E74-48CA-B94F-4B7DA12FB237}">
  <ds:schemaRefs>
    <ds:schemaRef ds:uri="http://purl.org/dc/elements/1.1/"/>
    <ds:schemaRef ds:uri="http://schemas.microsoft.com/office/2006/metadata/properties"/>
    <ds:schemaRef ds:uri="37e3a660-2480-49c2-8537-78aa82338ac6"/>
    <ds:schemaRef ds:uri="http://purl.org/dc/terms/"/>
    <ds:schemaRef ds:uri="http://schemas.openxmlformats.org/package/2006/metadata/core-properties"/>
    <ds:schemaRef ds:uri="10f6f551-a5f4-42b1-94f0-c93323c5d7f4"/>
    <ds:schemaRef ds:uri="http://purl.org/dc/dcmitype/"/>
    <ds:schemaRef ds:uri="http://schemas.microsoft.com/office/infopath/2007/PartnerControls"/>
    <ds:schemaRef ds:uri="http://schemas.microsoft.com/office/2006/documentManagement/types"/>
    <ds:schemaRef ds:uri="http://www.w3.org/XML/1998/namespace"/>
  </ds:schemaRefs>
</ds:datastoreItem>
</file>

<file path=customXml/itemProps3.xml><?xml version="1.0" encoding="utf-8"?>
<ds:datastoreItem xmlns:ds="http://schemas.openxmlformats.org/officeDocument/2006/customXml" ds:itemID="{6BA31BF9-77AF-440E-9A1B-BE9E9829D7F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0f6f551-a5f4-42b1-94f0-c93323c5d7f4"/>
    <ds:schemaRef ds:uri="37e3a660-2480-49c2-8537-78aa82338ac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1665</TotalTime>
  <Words>1025</Words>
  <Application>Microsoft Office PowerPoint</Application>
  <PresentationFormat>Widescreen</PresentationFormat>
  <Paragraphs>79</Paragraphs>
  <Slides>14</Slides>
  <Notes>12</Notes>
  <HiddenSlides>0</HiddenSlides>
  <MMClips>13</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14</vt:i4>
      </vt:variant>
    </vt:vector>
  </HeadingPairs>
  <TitlesOfParts>
    <vt:vector size="17" baseType="lpstr">
      <vt:lpstr>Arial</vt:lpstr>
      <vt:lpstr>Calibri</vt:lpstr>
      <vt:lpstr>Plantilla Análisis de Clientes</vt:lpstr>
      <vt:lpstr>CHURN MODEL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 COMPRA</dc:title>
  <dc:creator>Gata Claudio, Manuel</dc:creator>
  <cp:lastModifiedBy>Alvaro J. Mendez</cp:lastModifiedBy>
  <cp:revision>26</cp:revision>
  <cp:lastPrinted>2020-01-27T12:25:50Z</cp:lastPrinted>
  <dcterms:created xsi:type="dcterms:W3CDTF">2020-01-27T09:25:22Z</dcterms:created>
  <dcterms:modified xsi:type="dcterms:W3CDTF">2020-02-25T08:36:39Z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0x01010012A68AEAFB730C45B959E233FF956498</vt:lpwstr>
  </property>
</Properties>
</file>